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86" r:id="rId2"/>
    <p:sldId id="294" r:id="rId3"/>
    <p:sldId id="285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75" r:id="rId12"/>
    <p:sldId id="277" r:id="rId13"/>
    <p:sldId id="256" r:id="rId14"/>
    <p:sldId id="258" r:id="rId15"/>
    <p:sldId id="259" r:id="rId16"/>
    <p:sldId id="284" r:id="rId17"/>
    <p:sldId id="282" r:id="rId18"/>
    <p:sldId id="283" r:id="rId19"/>
    <p:sldId id="26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49BA55-E8B2-4AD5-A685-7C9AA84D6DDE}">
          <p14:sldIdLst>
            <p14:sldId id="286"/>
            <p14:sldId id="294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GIS" id="{0582E6E3-4B4E-42AE-B3A5-77F5E42D3319}">
          <p14:sldIdLst>
            <p14:sldId id="275"/>
            <p14:sldId id="277"/>
            <p14:sldId id="256"/>
            <p14:sldId id="258"/>
            <p14:sldId id="259"/>
            <p14:sldId id="284"/>
            <p14:sldId id="282"/>
            <p14:sldId id="283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49" y="3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D168AA-5A5B-4134-A43E-F22238F253B4}" type="doc">
      <dgm:prSet loTypeId="urn:microsoft.com/office/officeart/2005/8/layout/hierarchy2" loCatId="hierarchy" qsTypeId="urn:microsoft.com/office/officeart/2005/8/quickstyle/simple2" qsCatId="simple" csTypeId="urn:microsoft.com/office/officeart/2005/8/colors/colorful5" csCatId="colorful" phldr="1"/>
      <dgm:spPr/>
    </dgm:pt>
    <dgm:pt modelId="{8ACCDB36-3C2E-4C3A-9E15-18FA7F2B2603}">
      <dgm:prSet phldrT="[Text]" custT="1"/>
      <dgm:spPr/>
      <dgm:t>
        <a:bodyPr/>
        <a:lstStyle/>
        <a:p>
          <a:r>
            <a:rPr lang="en-GB" sz="1100" u="sng" dirty="0"/>
            <a:t>GIS Capture</a:t>
          </a:r>
          <a:br>
            <a:rPr lang="en-GB" sz="1100" u="sng" dirty="0"/>
          </a:br>
          <a:r>
            <a:rPr lang="en-GB" sz="1100" dirty="0"/>
            <a:t>Province(s)</a:t>
          </a:r>
          <a:br>
            <a:rPr lang="en-GB" sz="1100" dirty="0"/>
          </a:br>
          <a:r>
            <a:rPr lang="en-GB" sz="1100" dirty="0"/>
            <a:t>Municipalities</a:t>
          </a:r>
          <a:br>
            <a:rPr lang="en-GB" sz="1100" dirty="0"/>
          </a:br>
          <a:r>
            <a:rPr lang="en-GB" sz="1100" dirty="0"/>
            <a:t>SG Codes</a:t>
          </a:r>
          <a:br>
            <a:rPr lang="en-GB" sz="1100" dirty="0"/>
          </a:br>
          <a:r>
            <a:rPr lang="en-GB" sz="1100" dirty="0"/>
            <a:t>Extent</a:t>
          </a:r>
          <a:endParaRPr lang="en-ZA" sz="1100" dirty="0"/>
        </a:p>
      </dgm:t>
    </dgm:pt>
    <dgm:pt modelId="{7A1A00EA-DDCF-42AC-8251-58EDC8F47C5B}" type="parTrans" cxnId="{DF6EAB5E-12AE-4301-8C4D-32729DB7305E}">
      <dgm:prSet custT="1"/>
      <dgm:spPr/>
      <dgm:t>
        <a:bodyPr/>
        <a:lstStyle/>
        <a:p>
          <a:endParaRPr lang="en-ZA" sz="1000"/>
        </a:p>
      </dgm:t>
    </dgm:pt>
    <dgm:pt modelId="{1539F532-4A83-4474-9E52-4B281E861561}" type="sibTrans" cxnId="{DF6EAB5E-12AE-4301-8C4D-32729DB7305E}">
      <dgm:prSet/>
      <dgm:spPr/>
      <dgm:t>
        <a:bodyPr/>
        <a:lstStyle/>
        <a:p>
          <a:endParaRPr lang="en-ZA" sz="3600"/>
        </a:p>
      </dgm:t>
    </dgm:pt>
    <dgm:pt modelId="{BABF7BB8-129A-40FA-A7D4-648276C99AB4}">
      <dgm:prSet phldrT="[Text]" custT="1"/>
      <dgm:spPr/>
      <dgm:t>
        <a:bodyPr/>
        <a:lstStyle/>
        <a:p>
          <a:r>
            <a:rPr lang="en-GB" sz="1100" dirty="0"/>
            <a:t>Detail</a:t>
          </a:r>
          <a:endParaRPr lang="en-ZA" sz="1100" dirty="0"/>
        </a:p>
      </dgm:t>
    </dgm:pt>
    <dgm:pt modelId="{88003A10-1334-4CEB-9347-FB8FC4E4403E}" type="parTrans" cxnId="{122B0046-1207-4D7D-834D-A42C26933F5D}">
      <dgm:prSet/>
      <dgm:spPr/>
      <dgm:t>
        <a:bodyPr/>
        <a:lstStyle/>
        <a:p>
          <a:endParaRPr lang="en-ZA" sz="3600"/>
        </a:p>
      </dgm:t>
    </dgm:pt>
    <dgm:pt modelId="{3AB1E171-1D2B-4AFE-A1A1-66265E10E05E}" type="sibTrans" cxnId="{122B0046-1207-4D7D-834D-A42C26933F5D}">
      <dgm:prSet/>
      <dgm:spPr/>
      <dgm:t>
        <a:bodyPr/>
        <a:lstStyle/>
        <a:p>
          <a:endParaRPr lang="en-ZA" sz="3600"/>
        </a:p>
      </dgm:t>
    </dgm:pt>
    <dgm:pt modelId="{1A6CCC20-ED9B-4837-9241-434B5BF9E895}">
      <dgm:prSet phldrT="[Text]" custT="1"/>
      <dgm:spPr/>
      <dgm:t>
        <a:bodyPr/>
        <a:lstStyle/>
        <a:p>
          <a:r>
            <a:rPr lang="fr-FR" sz="900" b="0" i="0" dirty="0"/>
            <a:t>Offset Register ID (Unique Identifier) Generated by System</a:t>
          </a:r>
          <a:br>
            <a:rPr lang="fr-FR" sz="900" b="0" i="0" dirty="0"/>
          </a:br>
          <a:r>
            <a:rPr lang="en-ZA" sz="900" dirty="0"/>
            <a:t>Application Title</a:t>
          </a:r>
          <a:br>
            <a:rPr lang="en-ZA" sz="900" dirty="0"/>
          </a:br>
          <a:r>
            <a:rPr lang="en-ZA" sz="900" dirty="0"/>
            <a:t>Activity Description</a:t>
          </a:r>
          <a:br>
            <a:rPr lang="en-ZA" sz="900" dirty="0"/>
          </a:br>
          <a:r>
            <a:rPr lang="en-ZA" sz="900" dirty="0"/>
            <a:t>Development Type</a:t>
          </a:r>
          <a:br>
            <a:rPr lang="en-ZA" sz="900" dirty="0"/>
          </a:br>
          <a:r>
            <a:rPr lang="en-ZA" sz="900" dirty="0"/>
            <a:t>Other Attributes</a:t>
          </a:r>
        </a:p>
      </dgm:t>
    </dgm:pt>
    <dgm:pt modelId="{D9665170-E247-4DF2-829D-42D4FEA9D6A5}" type="parTrans" cxnId="{23FB1E00-C004-4D9D-9F3F-F482CD6B4533}">
      <dgm:prSet custT="1"/>
      <dgm:spPr/>
      <dgm:t>
        <a:bodyPr/>
        <a:lstStyle/>
        <a:p>
          <a:endParaRPr lang="en-ZA" sz="1000"/>
        </a:p>
      </dgm:t>
    </dgm:pt>
    <dgm:pt modelId="{F25117B5-E838-4FBE-928B-F0D4649A708B}" type="sibTrans" cxnId="{23FB1E00-C004-4D9D-9F3F-F482CD6B4533}">
      <dgm:prSet/>
      <dgm:spPr/>
      <dgm:t>
        <a:bodyPr/>
        <a:lstStyle/>
        <a:p>
          <a:endParaRPr lang="en-ZA" sz="3600"/>
        </a:p>
      </dgm:t>
    </dgm:pt>
    <dgm:pt modelId="{99C7454B-A9D3-4FAE-B3C6-BF88358D2835}">
      <dgm:prSet phldrT="[Text]" custT="1"/>
      <dgm:spPr/>
      <dgm:t>
        <a:bodyPr/>
        <a:lstStyle/>
        <a:p>
          <a:r>
            <a:rPr lang="en-GB" sz="1100" dirty="0"/>
            <a:t>Authorization</a:t>
          </a:r>
          <a:endParaRPr lang="en-ZA" sz="1100" dirty="0"/>
        </a:p>
      </dgm:t>
    </dgm:pt>
    <dgm:pt modelId="{65D4268C-8C21-4922-9F4A-71CED5067166}" type="parTrans" cxnId="{B748C78D-5645-4EA2-9196-8223B4C38B17}">
      <dgm:prSet/>
      <dgm:spPr/>
      <dgm:t>
        <a:bodyPr/>
        <a:lstStyle/>
        <a:p>
          <a:endParaRPr lang="en-ZA" sz="3600"/>
        </a:p>
      </dgm:t>
    </dgm:pt>
    <dgm:pt modelId="{244A0978-9170-4546-85B0-43431484003F}" type="sibTrans" cxnId="{B748C78D-5645-4EA2-9196-8223B4C38B17}">
      <dgm:prSet/>
      <dgm:spPr/>
      <dgm:t>
        <a:bodyPr/>
        <a:lstStyle/>
        <a:p>
          <a:endParaRPr lang="en-ZA" sz="3600"/>
        </a:p>
      </dgm:t>
    </dgm:pt>
    <dgm:pt modelId="{01F19972-0BD7-45F9-8A13-324843DC7FE2}">
      <dgm:prSet phldrT="[Text]" custT="1"/>
      <dgm:spPr/>
      <dgm:t>
        <a:bodyPr/>
        <a:lstStyle/>
        <a:p>
          <a:pPr>
            <a:buNone/>
          </a:pPr>
          <a:r>
            <a:rPr lang="en-GB" sz="1100" dirty="0"/>
            <a:t>Add Offset(s)</a:t>
          </a:r>
          <a:endParaRPr lang="en-ZA" sz="1100" dirty="0"/>
        </a:p>
      </dgm:t>
    </dgm:pt>
    <dgm:pt modelId="{8BBA90BC-D6FF-41F2-9CEA-E0F8A8D0015E}" type="parTrans" cxnId="{ABD98A97-BBF3-4677-9B48-682D0CFE0D35}">
      <dgm:prSet custT="1"/>
      <dgm:spPr/>
      <dgm:t>
        <a:bodyPr/>
        <a:lstStyle/>
        <a:p>
          <a:endParaRPr lang="en-ZA" sz="1000"/>
        </a:p>
      </dgm:t>
    </dgm:pt>
    <dgm:pt modelId="{EAE35B11-1188-4DBF-B423-A7BA9A27FA82}" type="sibTrans" cxnId="{ABD98A97-BBF3-4677-9B48-682D0CFE0D35}">
      <dgm:prSet/>
      <dgm:spPr/>
      <dgm:t>
        <a:bodyPr/>
        <a:lstStyle/>
        <a:p>
          <a:endParaRPr lang="en-ZA" sz="3600"/>
        </a:p>
      </dgm:t>
    </dgm:pt>
    <dgm:pt modelId="{04D4733E-1402-4D9F-A978-2FB403C82195}">
      <dgm:prSet phldrT="[Text]" custT="1"/>
      <dgm:spPr/>
      <dgm:t>
        <a:bodyPr/>
        <a:lstStyle/>
        <a:p>
          <a:r>
            <a:rPr lang="en-GB" sz="1100" dirty="0"/>
            <a:t>Information Sources</a:t>
          </a:r>
          <a:endParaRPr lang="en-ZA" sz="1100" dirty="0"/>
        </a:p>
      </dgm:t>
    </dgm:pt>
    <dgm:pt modelId="{54967500-CFA4-49ED-AE35-B47CA1EF950D}" type="parTrans" cxnId="{E1ED3E2B-6B4C-4773-BCCF-0F710B9CBDF9}">
      <dgm:prSet/>
      <dgm:spPr/>
      <dgm:t>
        <a:bodyPr/>
        <a:lstStyle/>
        <a:p>
          <a:endParaRPr lang="en-ZA" sz="3600"/>
        </a:p>
      </dgm:t>
    </dgm:pt>
    <dgm:pt modelId="{176D76C9-E801-4E53-BEF4-E97B30A2C14A}" type="sibTrans" cxnId="{E1ED3E2B-6B4C-4773-BCCF-0F710B9CBDF9}">
      <dgm:prSet/>
      <dgm:spPr/>
      <dgm:t>
        <a:bodyPr/>
        <a:lstStyle/>
        <a:p>
          <a:endParaRPr lang="en-ZA" sz="3600"/>
        </a:p>
      </dgm:t>
    </dgm:pt>
    <dgm:pt modelId="{B341A4A2-F4C5-40DB-9729-E0C8A5591744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GB" sz="1100" dirty="0"/>
            <a:t>Offset Attributes</a:t>
          </a:r>
          <a:endParaRPr lang="en-ZA" sz="1100" dirty="0"/>
        </a:p>
      </dgm:t>
    </dgm:pt>
    <dgm:pt modelId="{4D06B31F-D0BB-4782-BD74-171069E9D781}" type="parTrans" cxnId="{E9C11F11-781F-438E-A26C-13BFDF274B32}">
      <dgm:prSet custT="1"/>
      <dgm:spPr/>
      <dgm:t>
        <a:bodyPr/>
        <a:lstStyle/>
        <a:p>
          <a:endParaRPr lang="en-ZA" sz="1000"/>
        </a:p>
      </dgm:t>
    </dgm:pt>
    <dgm:pt modelId="{5F4C36BA-BA63-4E7A-A8D6-564ABCD35D86}" type="sibTrans" cxnId="{E9C11F11-781F-438E-A26C-13BFDF274B32}">
      <dgm:prSet/>
      <dgm:spPr/>
      <dgm:t>
        <a:bodyPr/>
        <a:lstStyle/>
        <a:p>
          <a:endParaRPr lang="en-ZA" sz="3600"/>
        </a:p>
      </dgm:t>
    </dgm:pt>
    <dgm:pt modelId="{632962CD-E160-46C7-92E8-D7AA65EE3736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GB" sz="1100"/>
            <a:t>GIS Capture (Offset Location)</a:t>
          </a:r>
          <a:endParaRPr lang="en-ZA" sz="1100" dirty="0"/>
        </a:p>
      </dgm:t>
    </dgm:pt>
    <dgm:pt modelId="{B7B8645C-21AB-44DD-834C-1264653F017D}" type="parTrans" cxnId="{9A2B6814-0A22-4B37-AA13-667648BD0AED}">
      <dgm:prSet custT="1"/>
      <dgm:spPr/>
      <dgm:t>
        <a:bodyPr/>
        <a:lstStyle/>
        <a:p>
          <a:endParaRPr lang="en-ZA" sz="1000"/>
        </a:p>
      </dgm:t>
    </dgm:pt>
    <dgm:pt modelId="{3C81EC1A-5326-4AE2-9237-2F398A86977A}" type="sibTrans" cxnId="{9A2B6814-0A22-4B37-AA13-667648BD0AED}">
      <dgm:prSet/>
      <dgm:spPr/>
      <dgm:t>
        <a:bodyPr/>
        <a:lstStyle/>
        <a:p>
          <a:endParaRPr lang="en-ZA" sz="3600"/>
        </a:p>
      </dgm:t>
    </dgm:pt>
    <dgm:pt modelId="{856B3DB6-66C3-4828-B413-074882F335FE}">
      <dgm:prSet phldrT="[Text]" custT="1"/>
      <dgm:spPr/>
      <dgm:t>
        <a:bodyPr/>
        <a:lstStyle/>
        <a:p>
          <a:r>
            <a:rPr lang="en-GB" sz="1100" dirty="0"/>
            <a:t>Add Amendment(s)</a:t>
          </a:r>
          <a:endParaRPr lang="en-ZA" sz="1100" dirty="0"/>
        </a:p>
      </dgm:t>
    </dgm:pt>
    <dgm:pt modelId="{F0F46F95-0E8B-47FB-B382-DA03B81B80ED}" type="sibTrans" cxnId="{CF6C7231-E1C5-445E-B274-BBCA0D67D0D8}">
      <dgm:prSet/>
      <dgm:spPr/>
      <dgm:t>
        <a:bodyPr/>
        <a:lstStyle/>
        <a:p>
          <a:endParaRPr lang="en-ZA" sz="3600"/>
        </a:p>
      </dgm:t>
    </dgm:pt>
    <dgm:pt modelId="{EBC01D89-ACE3-4DE5-84C9-5ACF26F899D1}" type="parTrans" cxnId="{CF6C7231-E1C5-445E-B274-BBCA0D67D0D8}">
      <dgm:prSet custT="1"/>
      <dgm:spPr/>
      <dgm:t>
        <a:bodyPr/>
        <a:lstStyle/>
        <a:p>
          <a:endParaRPr lang="en-ZA" sz="1000"/>
        </a:p>
      </dgm:t>
    </dgm:pt>
    <dgm:pt modelId="{E9184FC3-E776-4257-9986-FE7ECB2B1805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GB" sz="1100" dirty="0"/>
            <a:t>Implementation Attributes</a:t>
          </a:r>
          <a:endParaRPr lang="en-ZA" sz="1100" dirty="0"/>
        </a:p>
      </dgm:t>
    </dgm:pt>
    <dgm:pt modelId="{39CA59AA-FDB6-4FF2-9B45-5DC19756E209}" type="parTrans" cxnId="{05381348-2E60-4FAC-93CC-0005642C9A32}">
      <dgm:prSet custT="1"/>
      <dgm:spPr/>
      <dgm:t>
        <a:bodyPr/>
        <a:lstStyle/>
        <a:p>
          <a:endParaRPr lang="en-ZA" sz="1000"/>
        </a:p>
      </dgm:t>
    </dgm:pt>
    <dgm:pt modelId="{A233E149-4BE8-4933-A1B2-5250ABB2261F}" type="sibTrans" cxnId="{05381348-2E60-4FAC-93CC-0005642C9A32}">
      <dgm:prSet/>
      <dgm:spPr/>
      <dgm:t>
        <a:bodyPr/>
        <a:lstStyle/>
        <a:p>
          <a:endParaRPr lang="en-ZA" sz="3600"/>
        </a:p>
      </dgm:t>
    </dgm:pt>
    <dgm:pt modelId="{266D3C8A-563A-40D4-B1BF-DF74F489949B}">
      <dgm:prSet phldrT="[Text]" custT="1"/>
      <dgm:spPr/>
      <dgm:t>
        <a:bodyPr/>
        <a:lstStyle/>
        <a:p>
          <a:pPr>
            <a:buNone/>
          </a:pPr>
          <a:r>
            <a:rPr lang="en-GB" sz="1100" dirty="0"/>
            <a:t>Add New</a:t>
          </a:r>
          <a:endParaRPr lang="en-ZA" sz="1100" dirty="0"/>
        </a:p>
      </dgm:t>
    </dgm:pt>
    <dgm:pt modelId="{F73F16F7-EA10-4E5A-B48C-43D718E2E207}" type="parTrans" cxnId="{C5E61E40-BB9E-41B0-9A37-1E2A5D3D8868}">
      <dgm:prSet custT="1"/>
      <dgm:spPr/>
      <dgm:t>
        <a:bodyPr/>
        <a:lstStyle/>
        <a:p>
          <a:endParaRPr lang="en-ZA" sz="1000"/>
        </a:p>
      </dgm:t>
    </dgm:pt>
    <dgm:pt modelId="{D31C78E1-D924-42C3-BE82-59C8533E73EA}" type="sibTrans" cxnId="{C5E61E40-BB9E-41B0-9A37-1E2A5D3D8868}">
      <dgm:prSet/>
      <dgm:spPr/>
      <dgm:t>
        <a:bodyPr/>
        <a:lstStyle/>
        <a:p>
          <a:endParaRPr lang="en-ZA" sz="3600"/>
        </a:p>
      </dgm:t>
    </dgm:pt>
    <dgm:pt modelId="{8BA860DE-178A-44F7-B2B3-A02E01D50A3A}" type="pres">
      <dgm:prSet presAssocID="{DED168AA-5A5B-4134-A43E-F22238F253B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FABE6BC-C793-4ECA-B1FB-E5E1A897A8AB}" type="pres">
      <dgm:prSet presAssocID="{BABF7BB8-129A-40FA-A7D4-648276C99AB4}" presName="root1" presStyleCnt="0"/>
      <dgm:spPr/>
    </dgm:pt>
    <dgm:pt modelId="{5B8C6DC9-6693-482D-A706-1EED2A5421AD}" type="pres">
      <dgm:prSet presAssocID="{BABF7BB8-129A-40FA-A7D4-648276C99AB4}" presName="LevelOneTextNode" presStyleLbl="node0" presStyleIdx="0" presStyleCnt="3">
        <dgm:presLayoutVars>
          <dgm:chPref val="3"/>
        </dgm:presLayoutVars>
      </dgm:prSet>
      <dgm:spPr/>
    </dgm:pt>
    <dgm:pt modelId="{A7F94041-1FB4-4E71-AE15-9CEB0CFA3FC8}" type="pres">
      <dgm:prSet presAssocID="{BABF7BB8-129A-40FA-A7D4-648276C99AB4}" presName="level2hierChild" presStyleCnt="0"/>
      <dgm:spPr/>
    </dgm:pt>
    <dgm:pt modelId="{DD2A5375-8F33-4005-AA94-242827DF85FD}" type="pres">
      <dgm:prSet presAssocID="{D9665170-E247-4DF2-829D-42D4FEA9D6A5}" presName="conn2-1" presStyleLbl="parChTrans1D2" presStyleIdx="0" presStyleCnt="3"/>
      <dgm:spPr/>
    </dgm:pt>
    <dgm:pt modelId="{7563A792-AAF8-487B-9C7B-1566E234EC2A}" type="pres">
      <dgm:prSet presAssocID="{D9665170-E247-4DF2-829D-42D4FEA9D6A5}" presName="connTx" presStyleLbl="parChTrans1D2" presStyleIdx="0" presStyleCnt="3"/>
      <dgm:spPr/>
    </dgm:pt>
    <dgm:pt modelId="{FD790EE6-8E9E-416A-AA03-719A213412E5}" type="pres">
      <dgm:prSet presAssocID="{1A6CCC20-ED9B-4837-9241-434B5BF9E895}" presName="root2" presStyleCnt="0"/>
      <dgm:spPr/>
    </dgm:pt>
    <dgm:pt modelId="{65231E17-AB17-424B-94D7-76E0EFCC987A}" type="pres">
      <dgm:prSet presAssocID="{1A6CCC20-ED9B-4837-9241-434B5BF9E895}" presName="LevelTwoTextNode" presStyleLbl="node2" presStyleIdx="0" presStyleCnt="3">
        <dgm:presLayoutVars>
          <dgm:chPref val="3"/>
        </dgm:presLayoutVars>
      </dgm:prSet>
      <dgm:spPr/>
    </dgm:pt>
    <dgm:pt modelId="{5AA01858-14DB-40F4-BB11-4340FC6092AF}" type="pres">
      <dgm:prSet presAssocID="{1A6CCC20-ED9B-4837-9241-434B5BF9E895}" presName="level3hierChild" presStyleCnt="0"/>
      <dgm:spPr/>
    </dgm:pt>
    <dgm:pt modelId="{BF00C725-97CF-429C-A235-35A2122DB9E9}" type="pres">
      <dgm:prSet presAssocID="{7A1A00EA-DDCF-42AC-8251-58EDC8F47C5B}" presName="conn2-1" presStyleLbl="parChTrans1D2" presStyleIdx="1" presStyleCnt="3"/>
      <dgm:spPr/>
    </dgm:pt>
    <dgm:pt modelId="{0A047F85-43A0-4074-86DD-971B156CDB76}" type="pres">
      <dgm:prSet presAssocID="{7A1A00EA-DDCF-42AC-8251-58EDC8F47C5B}" presName="connTx" presStyleLbl="parChTrans1D2" presStyleIdx="1" presStyleCnt="3"/>
      <dgm:spPr/>
    </dgm:pt>
    <dgm:pt modelId="{13E24A7A-3B23-48FE-B246-A095097D542B}" type="pres">
      <dgm:prSet presAssocID="{8ACCDB36-3C2E-4C3A-9E15-18FA7F2B2603}" presName="root2" presStyleCnt="0"/>
      <dgm:spPr/>
    </dgm:pt>
    <dgm:pt modelId="{222DB227-5E44-41D6-9728-81DDC7C8FC4B}" type="pres">
      <dgm:prSet presAssocID="{8ACCDB36-3C2E-4C3A-9E15-18FA7F2B2603}" presName="LevelTwoTextNode" presStyleLbl="node2" presStyleIdx="1" presStyleCnt="3">
        <dgm:presLayoutVars>
          <dgm:chPref val="3"/>
        </dgm:presLayoutVars>
      </dgm:prSet>
      <dgm:spPr/>
    </dgm:pt>
    <dgm:pt modelId="{2C75F5F4-FB56-4698-80E2-E996B14A013B}" type="pres">
      <dgm:prSet presAssocID="{8ACCDB36-3C2E-4C3A-9E15-18FA7F2B2603}" presName="level3hierChild" presStyleCnt="0"/>
      <dgm:spPr/>
    </dgm:pt>
    <dgm:pt modelId="{CCEE1447-059D-4173-8C0A-B288EA5E1380}" type="pres">
      <dgm:prSet presAssocID="{99C7454B-A9D3-4FAE-B3C6-BF88358D2835}" presName="root1" presStyleCnt="0"/>
      <dgm:spPr/>
    </dgm:pt>
    <dgm:pt modelId="{EA4796E0-0BB2-4933-9376-58661692CFA8}" type="pres">
      <dgm:prSet presAssocID="{99C7454B-A9D3-4FAE-B3C6-BF88358D2835}" presName="LevelOneTextNode" presStyleLbl="node0" presStyleIdx="1" presStyleCnt="3">
        <dgm:presLayoutVars>
          <dgm:chPref val="3"/>
        </dgm:presLayoutVars>
      </dgm:prSet>
      <dgm:spPr/>
    </dgm:pt>
    <dgm:pt modelId="{8BD57C61-C4F2-4774-8210-F3A1227DBC4A}" type="pres">
      <dgm:prSet presAssocID="{99C7454B-A9D3-4FAE-B3C6-BF88358D2835}" presName="level2hierChild" presStyleCnt="0"/>
      <dgm:spPr/>
    </dgm:pt>
    <dgm:pt modelId="{30CB512B-78E5-4C42-BF36-65AA33688F38}" type="pres">
      <dgm:prSet presAssocID="{F73F16F7-EA10-4E5A-B48C-43D718E2E207}" presName="conn2-1" presStyleLbl="parChTrans1D2" presStyleIdx="2" presStyleCnt="3"/>
      <dgm:spPr/>
    </dgm:pt>
    <dgm:pt modelId="{708375CE-B945-4653-BC40-D87B9F70BFEA}" type="pres">
      <dgm:prSet presAssocID="{F73F16F7-EA10-4E5A-B48C-43D718E2E207}" presName="connTx" presStyleLbl="parChTrans1D2" presStyleIdx="2" presStyleCnt="3"/>
      <dgm:spPr/>
    </dgm:pt>
    <dgm:pt modelId="{67019CF5-F1A2-483A-9CC8-A6B1C74DAB9C}" type="pres">
      <dgm:prSet presAssocID="{266D3C8A-563A-40D4-B1BF-DF74F489949B}" presName="root2" presStyleCnt="0"/>
      <dgm:spPr/>
    </dgm:pt>
    <dgm:pt modelId="{CE9C5658-B757-4038-B00B-FFFDCCD9AA2F}" type="pres">
      <dgm:prSet presAssocID="{266D3C8A-563A-40D4-B1BF-DF74F489949B}" presName="LevelTwoTextNode" presStyleLbl="node2" presStyleIdx="2" presStyleCnt="3">
        <dgm:presLayoutVars>
          <dgm:chPref val="3"/>
        </dgm:presLayoutVars>
      </dgm:prSet>
      <dgm:spPr/>
    </dgm:pt>
    <dgm:pt modelId="{EA388A86-319F-4310-BB65-2308AA67D510}" type="pres">
      <dgm:prSet presAssocID="{266D3C8A-563A-40D4-B1BF-DF74F489949B}" presName="level3hierChild" presStyleCnt="0"/>
      <dgm:spPr/>
    </dgm:pt>
    <dgm:pt modelId="{6122C1F6-9C11-41E2-B733-247A96565D2B}" type="pres">
      <dgm:prSet presAssocID="{8BBA90BC-D6FF-41F2-9CEA-E0F8A8D0015E}" presName="conn2-1" presStyleLbl="parChTrans1D3" presStyleIdx="0" presStyleCnt="2"/>
      <dgm:spPr/>
    </dgm:pt>
    <dgm:pt modelId="{634EEF6D-2CE0-40E1-8023-208AA8A13B4C}" type="pres">
      <dgm:prSet presAssocID="{8BBA90BC-D6FF-41F2-9CEA-E0F8A8D0015E}" presName="connTx" presStyleLbl="parChTrans1D3" presStyleIdx="0" presStyleCnt="2"/>
      <dgm:spPr/>
    </dgm:pt>
    <dgm:pt modelId="{8F5CE886-897F-4C87-896E-E93E0D473047}" type="pres">
      <dgm:prSet presAssocID="{01F19972-0BD7-45F9-8A13-324843DC7FE2}" presName="root2" presStyleCnt="0"/>
      <dgm:spPr/>
    </dgm:pt>
    <dgm:pt modelId="{0276E72F-F6A1-4B29-9169-86204CF0B97B}" type="pres">
      <dgm:prSet presAssocID="{01F19972-0BD7-45F9-8A13-324843DC7FE2}" presName="LevelTwoTextNode" presStyleLbl="node3" presStyleIdx="0" presStyleCnt="2">
        <dgm:presLayoutVars>
          <dgm:chPref val="3"/>
        </dgm:presLayoutVars>
      </dgm:prSet>
      <dgm:spPr/>
    </dgm:pt>
    <dgm:pt modelId="{D0E126ED-01EF-433F-8872-2A686661B097}" type="pres">
      <dgm:prSet presAssocID="{01F19972-0BD7-45F9-8A13-324843DC7FE2}" presName="level3hierChild" presStyleCnt="0"/>
      <dgm:spPr/>
    </dgm:pt>
    <dgm:pt modelId="{453A513D-37CA-4B81-A684-057BEA977D59}" type="pres">
      <dgm:prSet presAssocID="{4D06B31F-D0BB-4782-BD74-171069E9D781}" presName="conn2-1" presStyleLbl="parChTrans1D4" presStyleIdx="0" presStyleCnt="3"/>
      <dgm:spPr/>
    </dgm:pt>
    <dgm:pt modelId="{F71F7028-71C2-43AD-BFF2-F43755F66D8E}" type="pres">
      <dgm:prSet presAssocID="{4D06B31F-D0BB-4782-BD74-171069E9D781}" presName="connTx" presStyleLbl="parChTrans1D4" presStyleIdx="0" presStyleCnt="3"/>
      <dgm:spPr/>
    </dgm:pt>
    <dgm:pt modelId="{DADC16BF-BC2B-4E0A-B06C-E9FBE577CE2C}" type="pres">
      <dgm:prSet presAssocID="{B341A4A2-F4C5-40DB-9729-E0C8A5591744}" presName="root2" presStyleCnt="0"/>
      <dgm:spPr/>
    </dgm:pt>
    <dgm:pt modelId="{1764C0CD-4E83-4B56-A6A3-528F417A902F}" type="pres">
      <dgm:prSet presAssocID="{B341A4A2-F4C5-40DB-9729-E0C8A5591744}" presName="LevelTwoTextNode" presStyleLbl="node4" presStyleIdx="0" presStyleCnt="3">
        <dgm:presLayoutVars>
          <dgm:chPref val="3"/>
        </dgm:presLayoutVars>
      </dgm:prSet>
      <dgm:spPr/>
    </dgm:pt>
    <dgm:pt modelId="{4B0053F0-5194-4B42-A5A9-73CF35C4ED33}" type="pres">
      <dgm:prSet presAssocID="{B341A4A2-F4C5-40DB-9729-E0C8A5591744}" presName="level3hierChild" presStyleCnt="0"/>
      <dgm:spPr/>
    </dgm:pt>
    <dgm:pt modelId="{27EBDE2C-8971-4203-BE8E-8B4B557DC941}" type="pres">
      <dgm:prSet presAssocID="{B7B8645C-21AB-44DD-834C-1264653F017D}" presName="conn2-1" presStyleLbl="parChTrans1D4" presStyleIdx="1" presStyleCnt="3"/>
      <dgm:spPr/>
    </dgm:pt>
    <dgm:pt modelId="{1D48F6AC-3F48-46C6-84A5-570E2D65B0D0}" type="pres">
      <dgm:prSet presAssocID="{B7B8645C-21AB-44DD-834C-1264653F017D}" presName="connTx" presStyleLbl="parChTrans1D4" presStyleIdx="1" presStyleCnt="3"/>
      <dgm:spPr/>
    </dgm:pt>
    <dgm:pt modelId="{D6AE5BB7-D86E-463A-A46B-DFA477D31729}" type="pres">
      <dgm:prSet presAssocID="{632962CD-E160-46C7-92E8-D7AA65EE3736}" presName="root2" presStyleCnt="0"/>
      <dgm:spPr/>
    </dgm:pt>
    <dgm:pt modelId="{93D782D0-C0B2-414A-A565-BACF10701697}" type="pres">
      <dgm:prSet presAssocID="{632962CD-E160-46C7-92E8-D7AA65EE3736}" presName="LevelTwoTextNode" presStyleLbl="node4" presStyleIdx="1" presStyleCnt="3">
        <dgm:presLayoutVars>
          <dgm:chPref val="3"/>
        </dgm:presLayoutVars>
      </dgm:prSet>
      <dgm:spPr/>
    </dgm:pt>
    <dgm:pt modelId="{070A286A-A5BC-4CA3-84A2-BB1A6D97CFAD}" type="pres">
      <dgm:prSet presAssocID="{632962CD-E160-46C7-92E8-D7AA65EE3736}" presName="level3hierChild" presStyleCnt="0"/>
      <dgm:spPr/>
    </dgm:pt>
    <dgm:pt modelId="{23F09434-339F-416E-87EC-972983FFEC86}" type="pres">
      <dgm:prSet presAssocID="{39CA59AA-FDB6-4FF2-9B45-5DC19756E209}" presName="conn2-1" presStyleLbl="parChTrans1D4" presStyleIdx="2" presStyleCnt="3"/>
      <dgm:spPr/>
    </dgm:pt>
    <dgm:pt modelId="{3323B922-6270-4947-AAE4-2A73676C798A}" type="pres">
      <dgm:prSet presAssocID="{39CA59AA-FDB6-4FF2-9B45-5DC19756E209}" presName="connTx" presStyleLbl="parChTrans1D4" presStyleIdx="2" presStyleCnt="3"/>
      <dgm:spPr/>
    </dgm:pt>
    <dgm:pt modelId="{BA39583E-16E4-4B9B-A7FB-0C24440B492B}" type="pres">
      <dgm:prSet presAssocID="{E9184FC3-E776-4257-9986-FE7ECB2B1805}" presName="root2" presStyleCnt="0"/>
      <dgm:spPr/>
    </dgm:pt>
    <dgm:pt modelId="{4FFD0B7B-EBBF-48AE-BB38-0E671B5263D4}" type="pres">
      <dgm:prSet presAssocID="{E9184FC3-E776-4257-9986-FE7ECB2B1805}" presName="LevelTwoTextNode" presStyleLbl="node4" presStyleIdx="2" presStyleCnt="3">
        <dgm:presLayoutVars>
          <dgm:chPref val="3"/>
        </dgm:presLayoutVars>
      </dgm:prSet>
      <dgm:spPr/>
    </dgm:pt>
    <dgm:pt modelId="{48EA492D-9951-4F3C-BA02-419202CED4A0}" type="pres">
      <dgm:prSet presAssocID="{E9184FC3-E776-4257-9986-FE7ECB2B1805}" presName="level3hierChild" presStyleCnt="0"/>
      <dgm:spPr/>
    </dgm:pt>
    <dgm:pt modelId="{457F9A2F-86D5-4597-9C45-A4EADB32318D}" type="pres">
      <dgm:prSet presAssocID="{EBC01D89-ACE3-4DE5-84C9-5ACF26F899D1}" presName="conn2-1" presStyleLbl="parChTrans1D3" presStyleIdx="1" presStyleCnt="2"/>
      <dgm:spPr/>
    </dgm:pt>
    <dgm:pt modelId="{046A771A-D485-475D-95EF-64A61B6C3454}" type="pres">
      <dgm:prSet presAssocID="{EBC01D89-ACE3-4DE5-84C9-5ACF26F899D1}" presName="connTx" presStyleLbl="parChTrans1D3" presStyleIdx="1" presStyleCnt="2"/>
      <dgm:spPr/>
    </dgm:pt>
    <dgm:pt modelId="{375E367F-FC11-4E37-B5DA-F1553765DF84}" type="pres">
      <dgm:prSet presAssocID="{856B3DB6-66C3-4828-B413-074882F335FE}" presName="root2" presStyleCnt="0"/>
      <dgm:spPr/>
    </dgm:pt>
    <dgm:pt modelId="{6B8A58F3-0DD1-44CE-BDC7-1818DC1C00EE}" type="pres">
      <dgm:prSet presAssocID="{856B3DB6-66C3-4828-B413-074882F335FE}" presName="LevelTwoTextNode" presStyleLbl="node3" presStyleIdx="1" presStyleCnt="2">
        <dgm:presLayoutVars>
          <dgm:chPref val="3"/>
        </dgm:presLayoutVars>
      </dgm:prSet>
      <dgm:spPr/>
    </dgm:pt>
    <dgm:pt modelId="{00763426-B480-4E00-AB73-D59302CE836E}" type="pres">
      <dgm:prSet presAssocID="{856B3DB6-66C3-4828-B413-074882F335FE}" presName="level3hierChild" presStyleCnt="0"/>
      <dgm:spPr/>
    </dgm:pt>
    <dgm:pt modelId="{A3F6A5B6-E326-4C7E-ABFE-CA475C971662}" type="pres">
      <dgm:prSet presAssocID="{04D4733E-1402-4D9F-A978-2FB403C82195}" presName="root1" presStyleCnt="0"/>
      <dgm:spPr/>
    </dgm:pt>
    <dgm:pt modelId="{63666B6C-5947-4A87-AA59-429D9B523D99}" type="pres">
      <dgm:prSet presAssocID="{04D4733E-1402-4D9F-A978-2FB403C82195}" presName="LevelOneTextNode" presStyleLbl="node0" presStyleIdx="2" presStyleCnt="3">
        <dgm:presLayoutVars>
          <dgm:chPref val="3"/>
        </dgm:presLayoutVars>
      </dgm:prSet>
      <dgm:spPr/>
    </dgm:pt>
    <dgm:pt modelId="{B1ECF0F5-1D52-4518-86F3-A5C6CF539661}" type="pres">
      <dgm:prSet presAssocID="{04D4733E-1402-4D9F-A978-2FB403C82195}" presName="level2hierChild" presStyleCnt="0"/>
      <dgm:spPr/>
    </dgm:pt>
  </dgm:ptLst>
  <dgm:cxnLst>
    <dgm:cxn modelId="{23FB1E00-C004-4D9D-9F3F-F482CD6B4533}" srcId="{BABF7BB8-129A-40FA-A7D4-648276C99AB4}" destId="{1A6CCC20-ED9B-4837-9241-434B5BF9E895}" srcOrd="0" destOrd="0" parTransId="{D9665170-E247-4DF2-829D-42D4FEA9D6A5}" sibTransId="{F25117B5-E838-4FBE-928B-F0D4649A708B}"/>
    <dgm:cxn modelId="{E9C11F11-781F-438E-A26C-13BFDF274B32}" srcId="{01F19972-0BD7-45F9-8A13-324843DC7FE2}" destId="{B341A4A2-F4C5-40DB-9729-E0C8A5591744}" srcOrd="0" destOrd="0" parTransId="{4D06B31F-D0BB-4782-BD74-171069E9D781}" sibTransId="{5F4C36BA-BA63-4E7A-A8D6-564ABCD35D86}"/>
    <dgm:cxn modelId="{9A2B6814-0A22-4B37-AA13-667648BD0AED}" srcId="{01F19972-0BD7-45F9-8A13-324843DC7FE2}" destId="{632962CD-E160-46C7-92E8-D7AA65EE3736}" srcOrd="1" destOrd="0" parTransId="{B7B8645C-21AB-44DD-834C-1264653F017D}" sibTransId="{3C81EC1A-5326-4AE2-9237-2F398A86977A}"/>
    <dgm:cxn modelId="{221FC21C-8201-43F6-B9C6-968379EEFBFE}" type="presOf" srcId="{D9665170-E247-4DF2-829D-42D4FEA9D6A5}" destId="{DD2A5375-8F33-4005-AA94-242827DF85FD}" srcOrd="0" destOrd="0" presId="urn:microsoft.com/office/officeart/2005/8/layout/hierarchy2"/>
    <dgm:cxn modelId="{E1ED3E2B-6B4C-4773-BCCF-0F710B9CBDF9}" srcId="{DED168AA-5A5B-4134-A43E-F22238F253B4}" destId="{04D4733E-1402-4D9F-A978-2FB403C82195}" srcOrd="2" destOrd="0" parTransId="{54967500-CFA4-49ED-AE35-B47CA1EF950D}" sibTransId="{176D76C9-E801-4E53-BEF4-E97B30A2C14A}"/>
    <dgm:cxn modelId="{CF6C7231-E1C5-445E-B274-BBCA0D67D0D8}" srcId="{266D3C8A-563A-40D4-B1BF-DF74F489949B}" destId="{856B3DB6-66C3-4828-B413-074882F335FE}" srcOrd="1" destOrd="0" parTransId="{EBC01D89-ACE3-4DE5-84C9-5ACF26F899D1}" sibTransId="{F0F46F95-0E8B-47FB-B382-DA03B81B80ED}"/>
    <dgm:cxn modelId="{A5DB2037-F984-4E77-98BE-7DD82F41FEE8}" type="presOf" srcId="{B341A4A2-F4C5-40DB-9729-E0C8A5591744}" destId="{1764C0CD-4E83-4B56-A6A3-528F417A902F}" srcOrd="0" destOrd="0" presId="urn:microsoft.com/office/officeart/2005/8/layout/hierarchy2"/>
    <dgm:cxn modelId="{9EB36E37-026E-4576-9568-CB54F6236647}" type="presOf" srcId="{04D4733E-1402-4D9F-A978-2FB403C82195}" destId="{63666B6C-5947-4A87-AA59-429D9B523D99}" srcOrd="0" destOrd="0" presId="urn:microsoft.com/office/officeart/2005/8/layout/hierarchy2"/>
    <dgm:cxn modelId="{C5E61E40-BB9E-41B0-9A37-1E2A5D3D8868}" srcId="{99C7454B-A9D3-4FAE-B3C6-BF88358D2835}" destId="{266D3C8A-563A-40D4-B1BF-DF74F489949B}" srcOrd="0" destOrd="0" parTransId="{F73F16F7-EA10-4E5A-B48C-43D718E2E207}" sibTransId="{D31C78E1-D924-42C3-BE82-59C8533E73EA}"/>
    <dgm:cxn modelId="{DF6EAB5E-12AE-4301-8C4D-32729DB7305E}" srcId="{BABF7BB8-129A-40FA-A7D4-648276C99AB4}" destId="{8ACCDB36-3C2E-4C3A-9E15-18FA7F2B2603}" srcOrd="1" destOrd="0" parTransId="{7A1A00EA-DDCF-42AC-8251-58EDC8F47C5B}" sibTransId="{1539F532-4A83-4474-9E52-4B281E861561}"/>
    <dgm:cxn modelId="{F2BC9460-8133-41B3-8F17-9187C622B041}" type="presOf" srcId="{01F19972-0BD7-45F9-8A13-324843DC7FE2}" destId="{0276E72F-F6A1-4B29-9169-86204CF0B97B}" srcOrd="0" destOrd="0" presId="urn:microsoft.com/office/officeart/2005/8/layout/hierarchy2"/>
    <dgm:cxn modelId="{E320A861-DA79-4F77-9F71-D395C1BF6D30}" type="presOf" srcId="{39CA59AA-FDB6-4FF2-9B45-5DC19756E209}" destId="{3323B922-6270-4947-AAE4-2A73676C798A}" srcOrd="1" destOrd="0" presId="urn:microsoft.com/office/officeart/2005/8/layout/hierarchy2"/>
    <dgm:cxn modelId="{122B0046-1207-4D7D-834D-A42C26933F5D}" srcId="{DED168AA-5A5B-4134-A43E-F22238F253B4}" destId="{BABF7BB8-129A-40FA-A7D4-648276C99AB4}" srcOrd="0" destOrd="0" parTransId="{88003A10-1334-4CEB-9347-FB8FC4E4403E}" sibTransId="{3AB1E171-1D2B-4AFE-A1A1-66265E10E05E}"/>
    <dgm:cxn modelId="{E57CFF67-FF7D-40CF-86A7-26DC982E8E94}" type="presOf" srcId="{8ACCDB36-3C2E-4C3A-9E15-18FA7F2B2603}" destId="{222DB227-5E44-41D6-9728-81DDC7C8FC4B}" srcOrd="0" destOrd="0" presId="urn:microsoft.com/office/officeart/2005/8/layout/hierarchy2"/>
    <dgm:cxn modelId="{05381348-2E60-4FAC-93CC-0005642C9A32}" srcId="{01F19972-0BD7-45F9-8A13-324843DC7FE2}" destId="{E9184FC3-E776-4257-9986-FE7ECB2B1805}" srcOrd="2" destOrd="0" parTransId="{39CA59AA-FDB6-4FF2-9B45-5DC19756E209}" sibTransId="{A233E149-4BE8-4933-A1B2-5250ABB2261F}"/>
    <dgm:cxn modelId="{1ABB6D48-FB4C-4FB8-A0E7-5F0604D38414}" type="presOf" srcId="{E9184FC3-E776-4257-9986-FE7ECB2B1805}" destId="{4FFD0B7B-EBBF-48AE-BB38-0E671B5263D4}" srcOrd="0" destOrd="0" presId="urn:microsoft.com/office/officeart/2005/8/layout/hierarchy2"/>
    <dgm:cxn modelId="{30D04D4A-6BAA-4AD5-9A29-9E5451AFBAA7}" type="presOf" srcId="{4D06B31F-D0BB-4782-BD74-171069E9D781}" destId="{453A513D-37CA-4B81-A684-057BEA977D59}" srcOrd="0" destOrd="0" presId="urn:microsoft.com/office/officeart/2005/8/layout/hierarchy2"/>
    <dgm:cxn modelId="{FE15EC6C-A26D-41B8-B419-10991E2C95A7}" type="presOf" srcId="{D9665170-E247-4DF2-829D-42D4FEA9D6A5}" destId="{7563A792-AAF8-487B-9C7B-1566E234EC2A}" srcOrd="1" destOrd="0" presId="urn:microsoft.com/office/officeart/2005/8/layout/hierarchy2"/>
    <dgm:cxn modelId="{A7659F4F-6F1A-4C9F-8A62-238C37023259}" type="presOf" srcId="{B7B8645C-21AB-44DD-834C-1264653F017D}" destId="{1D48F6AC-3F48-46C6-84A5-570E2D65B0D0}" srcOrd="1" destOrd="0" presId="urn:microsoft.com/office/officeart/2005/8/layout/hierarchy2"/>
    <dgm:cxn modelId="{81964759-C9C5-4DBA-922C-23C5EDAAE2D8}" type="presOf" srcId="{4D06B31F-D0BB-4782-BD74-171069E9D781}" destId="{F71F7028-71C2-43AD-BFF2-F43755F66D8E}" srcOrd="1" destOrd="0" presId="urn:microsoft.com/office/officeart/2005/8/layout/hierarchy2"/>
    <dgm:cxn modelId="{95035589-F1C0-45D7-9E65-793025A7E3F6}" type="presOf" srcId="{8BBA90BC-D6FF-41F2-9CEA-E0F8A8D0015E}" destId="{634EEF6D-2CE0-40E1-8023-208AA8A13B4C}" srcOrd="1" destOrd="0" presId="urn:microsoft.com/office/officeart/2005/8/layout/hierarchy2"/>
    <dgm:cxn modelId="{B748C78D-5645-4EA2-9196-8223B4C38B17}" srcId="{DED168AA-5A5B-4134-A43E-F22238F253B4}" destId="{99C7454B-A9D3-4FAE-B3C6-BF88358D2835}" srcOrd="1" destOrd="0" parTransId="{65D4268C-8C21-4922-9F4A-71CED5067166}" sibTransId="{244A0978-9170-4546-85B0-43431484003F}"/>
    <dgm:cxn modelId="{505CF08D-3D53-4778-B7AB-9FF420966E8F}" type="presOf" srcId="{7A1A00EA-DDCF-42AC-8251-58EDC8F47C5B}" destId="{BF00C725-97CF-429C-A235-35A2122DB9E9}" srcOrd="0" destOrd="0" presId="urn:microsoft.com/office/officeart/2005/8/layout/hierarchy2"/>
    <dgm:cxn modelId="{ABD98A97-BBF3-4677-9B48-682D0CFE0D35}" srcId="{266D3C8A-563A-40D4-B1BF-DF74F489949B}" destId="{01F19972-0BD7-45F9-8A13-324843DC7FE2}" srcOrd="0" destOrd="0" parTransId="{8BBA90BC-D6FF-41F2-9CEA-E0F8A8D0015E}" sibTransId="{EAE35B11-1188-4DBF-B423-A7BA9A27FA82}"/>
    <dgm:cxn modelId="{638C8D97-A0D1-49F4-AA8D-CA0D698E82FC}" type="presOf" srcId="{7A1A00EA-DDCF-42AC-8251-58EDC8F47C5B}" destId="{0A047F85-43A0-4074-86DD-971B156CDB76}" srcOrd="1" destOrd="0" presId="urn:microsoft.com/office/officeart/2005/8/layout/hierarchy2"/>
    <dgm:cxn modelId="{BB177FA6-56EC-4DDE-8F2B-9BA9078E681D}" type="presOf" srcId="{856B3DB6-66C3-4828-B413-074882F335FE}" destId="{6B8A58F3-0DD1-44CE-BDC7-1818DC1C00EE}" srcOrd="0" destOrd="0" presId="urn:microsoft.com/office/officeart/2005/8/layout/hierarchy2"/>
    <dgm:cxn modelId="{88FCBEB1-9CE1-4A90-87D1-BD1453B7A55B}" type="presOf" srcId="{632962CD-E160-46C7-92E8-D7AA65EE3736}" destId="{93D782D0-C0B2-414A-A565-BACF10701697}" srcOrd="0" destOrd="0" presId="urn:microsoft.com/office/officeart/2005/8/layout/hierarchy2"/>
    <dgm:cxn modelId="{32D425B2-8CCF-4F4E-A3FD-9EE5C8C71705}" type="presOf" srcId="{39CA59AA-FDB6-4FF2-9B45-5DC19756E209}" destId="{23F09434-339F-416E-87EC-972983FFEC86}" srcOrd="0" destOrd="0" presId="urn:microsoft.com/office/officeart/2005/8/layout/hierarchy2"/>
    <dgm:cxn modelId="{20C234BA-2687-4C14-AAFA-A022615B8F31}" type="presOf" srcId="{BABF7BB8-129A-40FA-A7D4-648276C99AB4}" destId="{5B8C6DC9-6693-482D-A706-1EED2A5421AD}" srcOrd="0" destOrd="0" presId="urn:microsoft.com/office/officeart/2005/8/layout/hierarchy2"/>
    <dgm:cxn modelId="{287479BE-E0CC-4E63-9C6D-FDF3A689B44A}" type="presOf" srcId="{F73F16F7-EA10-4E5A-B48C-43D718E2E207}" destId="{708375CE-B945-4653-BC40-D87B9F70BFEA}" srcOrd="1" destOrd="0" presId="urn:microsoft.com/office/officeart/2005/8/layout/hierarchy2"/>
    <dgm:cxn modelId="{79C3FCC5-CD8A-4EE6-BF29-7A508E871EAE}" type="presOf" srcId="{EBC01D89-ACE3-4DE5-84C9-5ACF26F899D1}" destId="{046A771A-D485-475D-95EF-64A61B6C3454}" srcOrd="1" destOrd="0" presId="urn:microsoft.com/office/officeart/2005/8/layout/hierarchy2"/>
    <dgm:cxn modelId="{4167E9D4-7B30-4DF0-95DC-8AF60A828BFC}" type="presOf" srcId="{EBC01D89-ACE3-4DE5-84C9-5ACF26F899D1}" destId="{457F9A2F-86D5-4597-9C45-A4EADB32318D}" srcOrd="0" destOrd="0" presId="urn:microsoft.com/office/officeart/2005/8/layout/hierarchy2"/>
    <dgm:cxn modelId="{68108AD6-7252-4DDA-93CC-A8A9C3BEE426}" type="presOf" srcId="{99C7454B-A9D3-4FAE-B3C6-BF88358D2835}" destId="{EA4796E0-0BB2-4933-9376-58661692CFA8}" srcOrd="0" destOrd="0" presId="urn:microsoft.com/office/officeart/2005/8/layout/hierarchy2"/>
    <dgm:cxn modelId="{3DEFA2DB-2BB4-42DB-9996-9F4C6888F91B}" type="presOf" srcId="{1A6CCC20-ED9B-4837-9241-434B5BF9E895}" destId="{65231E17-AB17-424B-94D7-76E0EFCC987A}" srcOrd="0" destOrd="0" presId="urn:microsoft.com/office/officeart/2005/8/layout/hierarchy2"/>
    <dgm:cxn modelId="{017F8BDF-E7DD-4FEE-AC04-0C48D9F97FE8}" type="presOf" srcId="{DED168AA-5A5B-4134-A43E-F22238F253B4}" destId="{8BA860DE-178A-44F7-B2B3-A02E01D50A3A}" srcOrd="0" destOrd="0" presId="urn:microsoft.com/office/officeart/2005/8/layout/hierarchy2"/>
    <dgm:cxn modelId="{98D514E1-C4D5-4F30-86DA-B7FD57727B47}" type="presOf" srcId="{B7B8645C-21AB-44DD-834C-1264653F017D}" destId="{27EBDE2C-8971-4203-BE8E-8B4B557DC941}" srcOrd="0" destOrd="0" presId="urn:microsoft.com/office/officeart/2005/8/layout/hierarchy2"/>
    <dgm:cxn modelId="{9B16FFE7-BBE0-4257-9069-8E318DA0896F}" type="presOf" srcId="{F73F16F7-EA10-4E5A-B48C-43D718E2E207}" destId="{30CB512B-78E5-4C42-BF36-65AA33688F38}" srcOrd="0" destOrd="0" presId="urn:microsoft.com/office/officeart/2005/8/layout/hierarchy2"/>
    <dgm:cxn modelId="{462E21EC-F458-4999-A262-E6DC76F98947}" type="presOf" srcId="{8BBA90BC-D6FF-41F2-9CEA-E0F8A8D0015E}" destId="{6122C1F6-9C11-41E2-B733-247A96565D2B}" srcOrd="0" destOrd="0" presId="urn:microsoft.com/office/officeart/2005/8/layout/hierarchy2"/>
    <dgm:cxn modelId="{2A2042F2-BF68-4A5C-8E97-392CBB1130E7}" type="presOf" srcId="{266D3C8A-563A-40D4-B1BF-DF74F489949B}" destId="{CE9C5658-B757-4038-B00B-FFFDCCD9AA2F}" srcOrd="0" destOrd="0" presId="urn:microsoft.com/office/officeart/2005/8/layout/hierarchy2"/>
    <dgm:cxn modelId="{F9E57678-9777-40A8-8DFC-72318C37DC85}" type="presParOf" srcId="{8BA860DE-178A-44F7-B2B3-A02E01D50A3A}" destId="{DFABE6BC-C793-4ECA-B1FB-E5E1A897A8AB}" srcOrd="0" destOrd="0" presId="urn:microsoft.com/office/officeart/2005/8/layout/hierarchy2"/>
    <dgm:cxn modelId="{F7BF5AB4-C3F5-44EA-84E8-91483C738FAC}" type="presParOf" srcId="{DFABE6BC-C793-4ECA-B1FB-E5E1A897A8AB}" destId="{5B8C6DC9-6693-482D-A706-1EED2A5421AD}" srcOrd="0" destOrd="0" presId="urn:microsoft.com/office/officeart/2005/8/layout/hierarchy2"/>
    <dgm:cxn modelId="{6D045A3E-EE3A-4079-AD4A-ED47625AEBF6}" type="presParOf" srcId="{DFABE6BC-C793-4ECA-B1FB-E5E1A897A8AB}" destId="{A7F94041-1FB4-4E71-AE15-9CEB0CFA3FC8}" srcOrd="1" destOrd="0" presId="urn:microsoft.com/office/officeart/2005/8/layout/hierarchy2"/>
    <dgm:cxn modelId="{F6AF9220-61CB-4692-B530-9D98C5734BD7}" type="presParOf" srcId="{A7F94041-1FB4-4E71-AE15-9CEB0CFA3FC8}" destId="{DD2A5375-8F33-4005-AA94-242827DF85FD}" srcOrd="0" destOrd="0" presId="urn:microsoft.com/office/officeart/2005/8/layout/hierarchy2"/>
    <dgm:cxn modelId="{A9CACBA3-D7E6-49A2-87A1-E7F296D5460A}" type="presParOf" srcId="{DD2A5375-8F33-4005-AA94-242827DF85FD}" destId="{7563A792-AAF8-487B-9C7B-1566E234EC2A}" srcOrd="0" destOrd="0" presId="urn:microsoft.com/office/officeart/2005/8/layout/hierarchy2"/>
    <dgm:cxn modelId="{3235198C-95EC-41FC-8436-9B0867AB2FBC}" type="presParOf" srcId="{A7F94041-1FB4-4E71-AE15-9CEB0CFA3FC8}" destId="{FD790EE6-8E9E-416A-AA03-719A213412E5}" srcOrd="1" destOrd="0" presId="urn:microsoft.com/office/officeart/2005/8/layout/hierarchy2"/>
    <dgm:cxn modelId="{C5C79AA9-AECA-42AB-9067-D06605DE0993}" type="presParOf" srcId="{FD790EE6-8E9E-416A-AA03-719A213412E5}" destId="{65231E17-AB17-424B-94D7-76E0EFCC987A}" srcOrd="0" destOrd="0" presId="urn:microsoft.com/office/officeart/2005/8/layout/hierarchy2"/>
    <dgm:cxn modelId="{6772C6AD-FA7D-4286-9868-D1F4063A7CFE}" type="presParOf" srcId="{FD790EE6-8E9E-416A-AA03-719A213412E5}" destId="{5AA01858-14DB-40F4-BB11-4340FC6092AF}" srcOrd="1" destOrd="0" presId="urn:microsoft.com/office/officeart/2005/8/layout/hierarchy2"/>
    <dgm:cxn modelId="{4E5ED711-6BCA-468E-823C-EE87C481BAA3}" type="presParOf" srcId="{A7F94041-1FB4-4E71-AE15-9CEB0CFA3FC8}" destId="{BF00C725-97CF-429C-A235-35A2122DB9E9}" srcOrd="2" destOrd="0" presId="urn:microsoft.com/office/officeart/2005/8/layout/hierarchy2"/>
    <dgm:cxn modelId="{96392E97-1950-4817-A8D3-9433F0E8A337}" type="presParOf" srcId="{BF00C725-97CF-429C-A235-35A2122DB9E9}" destId="{0A047F85-43A0-4074-86DD-971B156CDB76}" srcOrd="0" destOrd="0" presId="urn:microsoft.com/office/officeart/2005/8/layout/hierarchy2"/>
    <dgm:cxn modelId="{7DFDA590-94CD-4404-9696-16748CD87DE3}" type="presParOf" srcId="{A7F94041-1FB4-4E71-AE15-9CEB0CFA3FC8}" destId="{13E24A7A-3B23-48FE-B246-A095097D542B}" srcOrd="3" destOrd="0" presId="urn:microsoft.com/office/officeart/2005/8/layout/hierarchy2"/>
    <dgm:cxn modelId="{740A7923-D8F3-4F60-A753-8D8D831BC49B}" type="presParOf" srcId="{13E24A7A-3B23-48FE-B246-A095097D542B}" destId="{222DB227-5E44-41D6-9728-81DDC7C8FC4B}" srcOrd="0" destOrd="0" presId="urn:microsoft.com/office/officeart/2005/8/layout/hierarchy2"/>
    <dgm:cxn modelId="{738F535E-324E-4B85-B668-F704A1A486B7}" type="presParOf" srcId="{13E24A7A-3B23-48FE-B246-A095097D542B}" destId="{2C75F5F4-FB56-4698-80E2-E996B14A013B}" srcOrd="1" destOrd="0" presId="urn:microsoft.com/office/officeart/2005/8/layout/hierarchy2"/>
    <dgm:cxn modelId="{80FD6B22-A151-4965-9D99-4D8BD452FD4F}" type="presParOf" srcId="{8BA860DE-178A-44F7-B2B3-A02E01D50A3A}" destId="{CCEE1447-059D-4173-8C0A-B288EA5E1380}" srcOrd="1" destOrd="0" presId="urn:microsoft.com/office/officeart/2005/8/layout/hierarchy2"/>
    <dgm:cxn modelId="{E9845E8B-D3C0-4F58-B352-C11C0989D351}" type="presParOf" srcId="{CCEE1447-059D-4173-8C0A-B288EA5E1380}" destId="{EA4796E0-0BB2-4933-9376-58661692CFA8}" srcOrd="0" destOrd="0" presId="urn:microsoft.com/office/officeart/2005/8/layout/hierarchy2"/>
    <dgm:cxn modelId="{5AC54F49-478D-45B6-B9D4-4C91EB10681A}" type="presParOf" srcId="{CCEE1447-059D-4173-8C0A-B288EA5E1380}" destId="{8BD57C61-C4F2-4774-8210-F3A1227DBC4A}" srcOrd="1" destOrd="0" presId="urn:microsoft.com/office/officeart/2005/8/layout/hierarchy2"/>
    <dgm:cxn modelId="{A94C432C-9314-437C-9971-E3EFE529BCAE}" type="presParOf" srcId="{8BD57C61-C4F2-4774-8210-F3A1227DBC4A}" destId="{30CB512B-78E5-4C42-BF36-65AA33688F38}" srcOrd="0" destOrd="0" presId="urn:microsoft.com/office/officeart/2005/8/layout/hierarchy2"/>
    <dgm:cxn modelId="{DCB6B99A-1861-4A9E-8551-49D86A146FC2}" type="presParOf" srcId="{30CB512B-78E5-4C42-BF36-65AA33688F38}" destId="{708375CE-B945-4653-BC40-D87B9F70BFEA}" srcOrd="0" destOrd="0" presId="urn:microsoft.com/office/officeart/2005/8/layout/hierarchy2"/>
    <dgm:cxn modelId="{80F45D34-BC53-40C1-804B-2F642F73C997}" type="presParOf" srcId="{8BD57C61-C4F2-4774-8210-F3A1227DBC4A}" destId="{67019CF5-F1A2-483A-9CC8-A6B1C74DAB9C}" srcOrd="1" destOrd="0" presId="urn:microsoft.com/office/officeart/2005/8/layout/hierarchy2"/>
    <dgm:cxn modelId="{A8F4804D-A7BC-4484-8D86-0DC8537B7182}" type="presParOf" srcId="{67019CF5-F1A2-483A-9CC8-A6B1C74DAB9C}" destId="{CE9C5658-B757-4038-B00B-FFFDCCD9AA2F}" srcOrd="0" destOrd="0" presId="urn:microsoft.com/office/officeart/2005/8/layout/hierarchy2"/>
    <dgm:cxn modelId="{FCCD6454-C1B4-4625-9852-BFCEEF1F985E}" type="presParOf" srcId="{67019CF5-F1A2-483A-9CC8-A6B1C74DAB9C}" destId="{EA388A86-319F-4310-BB65-2308AA67D510}" srcOrd="1" destOrd="0" presId="urn:microsoft.com/office/officeart/2005/8/layout/hierarchy2"/>
    <dgm:cxn modelId="{AF679C06-0FB8-4CA6-AA90-9B5DA3EFAD2D}" type="presParOf" srcId="{EA388A86-319F-4310-BB65-2308AA67D510}" destId="{6122C1F6-9C11-41E2-B733-247A96565D2B}" srcOrd="0" destOrd="0" presId="urn:microsoft.com/office/officeart/2005/8/layout/hierarchy2"/>
    <dgm:cxn modelId="{6639DBD9-E19A-4DB3-B885-B6D581E96E67}" type="presParOf" srcId="{6122C1F6-9C11-41E2-B733-247A96565D2B}" destId="{634EEF6D-2CE0-40E1-8023-208AA8A13B4C}" srcOrd="0" destOrd="0" presId="urn:microsoft.com/office/officeart/2005/8/layout/hierarchy2"/>
    <dgm:cxn modelId="{2173AC58-EE69-4F6D-A861-914FEE1D700F}" type="presParOf" srcId="{EA388A86-319F-4310-BB65-2308AA67D510}" destId="{8F5CE886-897F-4C87-896E-E93E0D473047}" srcOrd="1" destOrd="0" presId="urn:microsoft.com/office/officeart/2005/8/layout/hierarchy2"/>
    <dgm:cxn modelId="{1D16C554-08EA-4C66-9F27-6503E171EC93}" type="presParOf" srcId="{8F5CE886-897F-4C87-896E-E93E0D473047}" destId="{0276E72F-F6A1-4B29-9169-86204CF0B97B}" srcOrd="0" destOrd="0" presId="urn:microsoft.com/office/officeart/2005/8/layout/hierarchy2"/>
    <dgm:cxn modelId="{AECD4ED8-3325-4189-9B12-6B027E9E21DC}" type="presParOf" srcId="{8F5CE886-897F-4C87-896E-E93E0D473047}" destId="{D0E126ED-01EF-433F-8872-2A686661B097}" srcOrd="1" destOrd="0" presId="urn:microsoft.com/office/officeart/2005/8/layout/hierarchy2"/>
    <dgm:cxn modelId="{C565DE7A-8378-419D-BDF6-13F19505DA4C}" type="presParOf" srcId="{D0E126ED-01EF-433F-8872-2A686661B097}" destId="{453A513D-37CA-4B81-A684-057BEA977D59}" srcOrd="0" destOrd="0" presId="urn:microsoft.com/office/officeart/2005/8/layout/hierarchy2"/>
    <dgm:cxn modelId="{426B6093-3BBE-448F-BABE-089437122D36}" type="presParOf" srcId="{453A513D-37CA-4B81-A684-057BEA977D59}" destId="{F71F7028-71C2-43AD-BFF2-F43755F66D8E}" srcOrd="0" destOrd="0" presId="urn:microsoft.com/office/officeart/2005/8/layout/hierarchy2"/>
    <dgm:cxn modelId="{CBBA2592-E509-4C8B-834D-75B3BAE99A4A}" type="presParOf" srcId="{D0E126ED-01EF-433F-8872-2A686661B097}" destId="{DADC16BF-BC2B-4E0A-B06C-E9FBE577CE2C}" srcOrd="1" destOrd="0" presId="urn:microsoft.com/office/officeart/2005/8/layout/hierarchy2"/>
    <dgm:cxn modelId="{B78D339B-039F-4553-B15C-B25FEBC1AE1A}" type="presParOf" srcId="{DADC16BF-BC2B-4E0A-B06C-E9FBE577CE2C}" destId="{1764C0CD-4E83-4B56-A6A3-528F417A902F}" srcOrd="0" destOrd="0" presId="urn:microsoft.com/office/officeart/2005/8/layout/hierarchy2"/>
    <dgm:cxn modelId="{7174753B-AFD9-4B5A-AAB1-1C56F106444B}" type="presParOf" srcId="{DADC16BF-BC2B-4E0A-B06C-E9FBE577CE2C}" destId="{4B0053F0-5194-4B42-A5A9-73CF35C4ED33}" srcOrd="1" destOrd="0" presId="urn:microsoft.com/office/officeart/2005/8/layout/hierarchy2"/>
    <dgm:cxn modelId="{42774E7B-9546-4772-8F1D-BD07A6E688F5}" type="presParOf" srcId="{D0E126ED-01EF-433F-8872-2A686661B097}" destId="{27EBDE2C-8971-4203-BE8E-8B4B557DC941}" srcOrd="2" destOrd="0" presId="urn:microsoft.com/office/officeart/2005/8/layout/hierarchy2"/>
    <dgm:cxn modelId="{2A9C4BAF-F41A-47E3-8315-9950BF8227E1}" type="presParOf" srcId="{27EBDE2C-8971-4203-BE8E-8B4B557DC941}" destId="{1D48F6AC-3F48-46C6-84A5-570E2D65B0D0}" srcOrd="0" destOrd="0" presId="urn:microsoft.com/office/officeart/2005/8/layout/hierarchy2"/>
    <dgm:cxn modelId="{8AC24FEF-39A6-4F1F-8169-1BE3E0CFC6B7}" type="presParOf" srcId="{D0E126ED-01EF-433F-8872-2A686661B097}" destId="{D6AE5BB7-D86E-463A-A46B-DFA477D31729}" srcOrd="3" destOrd="0" presId="urn:microsoft.com/office/officeart/2005/8/layout/hierarchy2"/>
    <dgm:cxn modelId="{19748328-B1BD-46BB-9E11-5E31EAB07E47}" type="presParOf" srcId="{D6AE5BB7-D86E-463A-A46B-DFA477D31729}" destId="{93D782D0-C0B2-414A-A565-BACF10701697}" srcOrd="0" destOrd="0" presId="urn:microsoft.com/office/officeart/2005/8/layout/hierarchy2"/>
    <dgm:cxn modelId="{3CB8CFCA-9F4B-4C11-B115-BD7970646B33}" type="presParOf" srcId="{D6AE5BB7-D86E-463A-A46B-DFA477D31729}" destId="{070A286A-A5BC-4CA3-84A2-BB1A6D97CFAD}" srcOrd="1" destOrd="0" presId="urn:microsoft.com/office/officeart/2005/8/layout/hierarchy2"/>
    <dgm:cxn modelId="{F886CC69-9B8E-4812-BEDF-628F3EB9A867}" type="presParOf" srcId="{D0E126ED-01EF-433F-8872-2A686661B097}" destId="{23F09434-339F-416E-87EC-972983FFEC86}" srcOrd="4" destOrd="0" presId="urn:microsoft.com/office/officeart/2005/8/layout/hierarchy2"/>
    <dgm:cxn modelId="{8FC58CAF-8F9D-45F1-B3D9-41571AF8A0DE}" type="presParOf" srcId="{23F09434-339F-416E-87EC-972983FFEC86}" destId="{3323B922-6270-4947-AAE4-2A73676C798A}" srcOrd="0" destOrd="0" presId="urn:microsoft.com/office/officeart/2005/8/layout/hierarchy2"/>
    <dgm:cxn modelId="{6D98B79A-4058-4C1B-8931-EF47F8912245}" type="presParOf" srcId="{D0E126ED-01EF-433F-8872-2A686661B097}" destId="{BA39583E-16E4-4B9B-A7FB-0C24440B492B}" srcOrd="5" destOrd="0" presId="urn:microsoft.com/office/officeart/2005/8/layout/hierarchy2"/>
    <dgm:cxn modelId="{DAE1FFA2-5A95-4686-8652-A3C041BA9A0B}" type="presParOf" srcId="{BA39583E-16E4-4B9B-A7FB-0C24440B492B}" destId="{4FFD0B7B-EBBF-48AE-BB38-0E671B5263D4}" srcOrd="0" destOrd="0" presId="urn:microsoft.com/office/officeart/2005/8/layout/hierarchy2"/>
    <dgm:cxn modelId="{4AB9249D-905E-47E5-B214-32D4D1048E06}" type="presParOf" srcId="{BA39583E-16E4-4B9B-A7FB-0C24440B492B}" destId="{48EA492D-9951-4F3C-BA02-419202CED4A0}" srcOrd="1" destOrd="0" presId="urn:microsoft.com/office/officeart/2005/8/layout/hierarchy2"/>
    <dgm:cxn modelId="{06828599-F971-4819-91BF-BDAF69B23CDA}" type="presParOf" srcId="{EA388A86-319F-4310-BB65-2308AA67D510}" destId="{457F9A2F-86D5-4597-9C45-A4EADB32318D}" srcOrd="2" destOrd="0" presId="urn:microsoft.com/office/officeart/2005/8/layout/hierarchy2"/>
    <dgm:cxn modelId="{83E2D70B-2BAC-460E-8F01-100A903EF12C}" type="presParOf" srcId="{457F9A2F-86D5-4597-9C45-A4EADB32318D}" destId="{046A771A-D485-475D-95EF-64A61B6C3454}" srcOrd="0" destOrd="0" presId="urn:microsoft.com/office/officeart/2005/8/layout/hierarchy2"/>
    <dgm:cxn modelId="{F02D66EC-C865-4694-A9EF-82C56EB68899}" type="presParOf" srcId="{EA388A86-319F-4310-BB65-2308AA67D510}" destId="{375E367F-FC11-4E37-B5DA-F1553765DF84}" srcOrd="3" destOrd="0" presId="urn:microsoft.com/office/officeart/2005/8/layout/hierarchy2"/>
    <dgm:cxn modelId="{51088705-E824-4F3A-8D2B-9EAB0CCEB9E8}" type="presParOf" srcId="{375E367F-FC11-4E37-B5DA-F1553765DF84}" destId="{6B8A58F3-0DD1-44CE-BDC7-1818DC1C00EE}" srcOrd="0" destOrd="0" presId="urn:microsoft.com/office/officeart/2005/8/layout/hierarchy2"/>
    <dgm:cxn modelId="{D6E0D919-4E02-4389-8AF3-700C554325EF}" type="presParOf" srcId="{375E367F-FC11-4E37-B5DA-F1553765DF84}" destId="{00763426-B480-4E00-AB73-D59302CE836E}" srcOrd="1" destOrd="0" presId="urn:microsoft.com/office/officeart/2005/8/layout/hierarchy2"/>
    <dgm:cxn modelId="{06C3A5DA-08A6-4798-A683-A38EEF1919FD}" type="presParOf" srcId="{8BA860DE-178A-44F7-B2B3-A02E01D50A3A}" destId="{A3F6A5B6-E326-4C7E-ABFE-CA475C971662}" srcOrd="2" destOrd="0" presId="urn:microsoft.com/office/officeart/2005/8/layout/hierarchy2"/>
    <dgm:cxn modelId="{CB76A8CE-F68B-454E-AF79-BFE5952B352F}" type="presParOf" srcId="{A3F6A5B6-E326-4C7E-ABFE-CA475C971662}" destId="{63666B6C-5947-4A87-AA59-429D9B523D99}" srcOrd="0" destOrd="0" presId="urn:microsoft.com/office/officeart/2005/8/layout/hierarchy2"/>
    <dgm:cxn modelId="{BF7C1644-C6D6-4190-A8BD-9B2E3DDD671D}" type="presParOf" srcId="{A3F6A5B6-E326-4C7E-ABFE-CA475C971662}" destId="{B1ECF0F5-1D52-4518-86F3-A5C6CF53966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BA6D55-2A4D-4CF3-81DD-45B918338C59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ZA"/>
        </a:p>
      </dgm:t>
    </dgm:pt>
    <dgm:pt modelId="{4245321A-C8E2-49AC-A33D-4B80A9181C7E}">
      <dgm:prSet phldrT="[Text]"/>
      <dgm:spPr/>
      <dgm:t>
        <a:bodyPr/>
        <a:lstStyle/>
        <a:p>
          <a:r>
            <a:rPr lang="en-GB"/>
            <a:t>Offset Register (Add New)</a:t>
          </a:r>
          <a:endParaRPr lang="en-ZA"/>
        </a:p>
      </dgm:t>
    </dgm:pt>
    <dgm:pt modelId="{A70EAB9A-CBAD-4898-B9C2-8CC7A729AA8D}" type="parTrans" cxnId="{21FA6FF7-1413-4B21-B201-6935C3D10570}">
      <dgm:prSet/>
      <dgm:spPr/>
      <dgm:t>
        <a:bodyPr/>
        <a:lstStyle/>
        <a:p>
          <a:endParaRPr lang="en-ZA"/>
        </a:p>
      </dgm:t>
    </dgm:pt>
    <dgm:pt modelId="{88654CB5-4D42-4FE5-A4C8-49F5E72366AA}" type="sibTrans" cxnId="{21FA6FF7-1413-4B21-B201-6935C3D10570}">
      <dgm:prSet/>
      <dgm:spPr/>
      <dgm:t>
        <a:bodyPr/>
        <a:lstStyle/>
        <a:p>
          <a:endParaRPr lang="en-ZA"/>
        </a:p>
      </dgm:t>
    </dgm:pt>
    <dgm:pt modelId="{BDD9582D-94AE-4DA1-8490-84B747159DF0}">
      <dgm:prSet phldrT="[Text]"/>
      <dgm:spPr/>
      <dgm:t>
        <a:bodyPr/>
        <a:lstStyle/>
        <a:p>
          <a:r>
            <a:rPr lang="en-GB" dirty="0"/>
            <a:t>3 Tabs</a:t>
          </a:r>
          <a:endParaRPr lang="en-ZA" dirty="0"/>
        </a:p>
      </dgm:t>
    </dgm:pt>
    <dgm:pt modelId="{F6D9E40C-C64B-4EDF-AF76-65788285FD3C}" type="parTrans" cxnId="{A61EA816-2206-4417-9C4C-13993DC90786}">
      <dgm:prSet/>
      <dgm:spPr/>
      <dgm:t>
        <a:bodyPr/>
        <a:lstStyle/>
        <a:p>
          <a:endParaRPr lang="en-ZA"/>
        </a:p>
      </dgm:t>
    </dgm:pt>
    <dgm:pt modelId="{EAB020BB-62AC-465A-A3E1-16BE8FBB6DEE}" type="sibTrans" cxnId="{A61EA816-2206-4417-9C4C-13993DC90786}">
      <dgm:prSet/>
      <dgm:spPr/>
      <dgm:t>
        <a:bodyPr/>
        <a:lstStyle/>
        <a:p>
          <a:endParaRPr lang="en-ZA"/>
        </a:p>
      </dgm:t>
    </dgm:pt>
    <dgm:pt modelId="{73EF1F71-8274-44DA-92C5-2393990BB404}">
      <dgm:prSet phldrT="[Text]"/>
      <dgm:spPr/>
      <dgm:t>
        <a:bodyPr/>
        <a:lstStyle/>
        <a:p>
          <a:r>
            <a:rPr lang="en-GB" dirty="0"/>
            <a:t>Detail</a:t>
          </a:r>
          <a:endParaRPr lang="en-ZA" dirty="0"/>
        </a:p>
      </dgm:t>
    </dgm:pt>
    <dgm:pt modelId="{FBA0AC55-2626-4F7A-89BF-74107776B9AD}" type="parTrans" cxnId="{AA4970E3-0BC4-4CD3-AAF1-B7927E4EF879}">
      <dgm:prSet/>
      <dgm:spPr/>
      <dgm:t>
        <a:bodyPr/>
        <a:lstStyle/>
        <a:p>
          <a:endParaRPr lang="en-ZA"/>
        </a:p>
      </dgm:t>
    </dgm:pt>
    <dgm:pt modelId="{CAEEEAA9-E896-491E-9B2C-0D66C770F772}" type="sibTrans" cxnId="{AA4970E3-0BC4-4CD3-AAF1-B7927E4EF879}">
      <dgm:prSet/>
      <dgm:spPr/>
      <dgm:t>
        <a:bodyPr/>
        <a:lstStyle/>
        <a:p>
          <a:endParaRPr lang="en-ZA"/>
        </a:p>
      </dgm:t>
    </dgm:pt>
    <dgm:pt modelId="{6924921C-6D37-4C84-98F4-0E0CC98296AE}">
      <dgm:prSet phldrT="[Text]"/>
      <dgm:spPr/>
      <dgm:t>
        <a:bodyPr/>
        <a:lstStyle/>
        <a:p>
          <a:r>
            <a:rPr lang="en-GB" dirty="0"/>
            <a:t>Authorization</a:t>
          </a:r>
          <a:endParaRPr lang="en-ZA" dirty="0"/>
        </a:p>
      </dgm:t>
    </dgm:pt>
    <dgm:pt modelId="{6EEB5A2F-B5CA-4C9A-974A-171D43ADD117}" type="parTrans" cxnId="{483CC608-77BC-487E-A7F4-5AA59514FE78}">
      <dgm:prSet/>
      <dgm:spPr/>
      <dgm:t>
        <a:bodyPr/>
        <a:lstStyle/>
        <a:p>
          <a:endParaRPr lang="en-ZA"/>
        </a:p>
      </dgm:t>
    </dgm:pt>
    <dgm:pt modelId="{CA20926D-0BA2-4F0F-9811-B543D25FD3A5}" type="sibTrans" cxnId="{483CC608-77BC-487E-A7F4-5AA59514FE78}">
      <dgm:prSet/>
      <dgm:spPr/>
      <dgm:t>
        <a:bodyPr/>
        <a:lstStyle/>
        <a:p>
          <a:endParaRPr lang="en-ZA"/>
        </a:p>
      </dgm:t>
    </dgm:pt>
    <dgm:pt modelId="{99A09C61-0ADC-4C39-844E-53C3119E7E6A}">
      <dgm:prSet phldrT="[Text]"/>
      <dgm:spPr/>
      <dgm:t>
        <a:bodyPr/>
        <a:lstStyle/>
        <a:p>
          <a:r>
            <a:rPr lang="en-GB" dirty="0"/>
            <a:t>Information Sources</a:t>
          </a:r>
          <a:endParaRPr lang="en-ZA" dirty="0"/>
        </a:p>
      </dgm:t>
    </dgm:pt>
    <dgm:pt modelId="{C7A8A8FE-93E7-444A-8069-4272C18CFD98}" type="parTrans" cxnId="{97682E69-4390-4EA3-B841-FEB09ED96B57}">
      <dgm:prSet/>
      <dgm:spPr/>
      <dgm:t>
        <a:bodyPr/>
        <a:lstStyle/>
        <a:p>
          <a:endParaRPr lang="en-ZA"/>
        </a:p>
      </dgm:t>
    </dgm:pt>
    <dgm:pt modelId="{07BEF771-A4FA-474C-8257-325160F72014}" type="sibTrans" cxnId="{97682E69-4390-4EA3-B841-FEB09ED96B57}">
      <dgm:prSet/>
      <dgm:spPr/>
      <dgm:t>
        <a:bodyPr/>
        <a:lstStyle/>
        <a:p>
          <a:endParaRPr lang="en-ZA"/>
        </a:p>
      </dgm:t>
    </dgm:pt>
    <dgm:pt modelId="{AAD12020-C4DC-452A-900F-1F8488DA6F47}" type="pres">
      <dgm:prSet presAssocID="{C9BA6D55-2A4D-4CF3-81DD-45B918338C5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826B66-85C7-4610-ADFA-ECD7F4A1672F}" type="pres">
      <dgm:prSet presAssocID="{4245321A-C8E2-49AC-A33D-4B80A9181C7E}" presName="hierRoot1" presStyleCnt="0">
        <dgm:presLayoutVars>
          <dgm:hierBranch val="init"/>
        </dgm:presLayoutVars>
      </dgm:prSet>
      <dgm:spPr/>
    </dgm:pt>
    <dgm:pt modelId="{8C780892-CA3C-4513-A95B-403300A90D95}" type="pres">
      <dgm:prSet presAssocID="{4245321A-C8E2-49AC-A33D-4B80A9181C7E}" presName="rootComposite1" presStyleCnt="0"/>
      <dgm:spPr/>
    </dgm:pt>
    <dgm:pt modelId="{24F4BD7E-0D6D-4C34-AD18-CF5A2CEA94B7}" type="pres">
      <dgm:prSet presAssocID="{4245321A-C8E2-49AC-A33D-4B80A9181C7E}" presName="rootText1" presStyleLbl="node0" presStyleIdx="0" presStyleCnt="1">
        <dgm:presLayoutVars>
          <dgm:chPref val="3"/>
        </dgm:presLayoutVars>
      </dgm:prSet>
      <dgm:spPr/>
    </dgm:pt>
    <dgm:pt modelId="{80D67AC9-0663-4077-9712-F69FA7870735}" type="pres">
      <dgm:prSet presAssocID="{4245321A-C8E2-49AC-A33D-4B80A9181C7E}" presName="rootConnector1" presStyleLbl="node1" presStyleIdx="0" presStyleCnt="0"/>
      <dgm:spPr/>
    </dgm:pt>
    <dgm:pt modelId="{BBFE42DF-E8AF-474D-9CD6-4A57ED46E9BC}" type="pres">
      <dgm:prSet presAssocID="{4245321A-C8E2-49AC-A33D-4B80A9181C7E}" presName="hierChild2" presStyleCnt="0"/>
      <dgm:spPr/>
    </dgm:pt>
    <dgm:pt modelId="{081D2914-F56D-4844-8FB5-84D74C10D968}" type="pres">
      <dgm:prSet presAssocID="{F6D9E40C-C64B-4EDF-AF76-65788285FD3C}" presName="Name37" presStyleLbl="parChTrans1D2" presStyleIdx="0" presStyleCnt="1"/>
      <dgm:spPr/>
    </dgm:pt>
    <dgm:pt modelId="{819205CF-EB3C-4C9B-8A3D-230C809F44D1}" type="pres">
      <dgm:prSet presAssocID="{BDD9582D-94AE-4DA1-8490-84B747159DF0}" presName="hierRoot2" presStyleCnt="0">
        <dgm:presLayoutVars>
          <dgm:hierBranch val="init"/>
        </dgm:presLayoutVars>
      </dgm:prSet>
      <dgm:spPr/>
    </dgm:pt>
    <dgm:pt modelId="{2C6B3B14-5034-4781-AFDE-4047D1DAF4EC}" type="pres">
      <dgm:prSet presAssocID="{BDD9582D-94AE-4DA1-8490-84B747159DF0}" presName="rootComposite" presStyleCnt="0"/>
      <dgm:spPr/>
    </dgm:pt>
    <dgm:pt modelId="{1E8B9459-D945-406A-AF24-C0430065069B}" type="pres">
      <dgm:prSet presAssocID="{BDD9582D-94AE-4DA1-8490-84B747159DF0}" presName="rootText" presStyleLbl="node2" presStyleIdx="0" presStyleCnt="1">
        <dgm:presLayoutVars>
          <dgm:chPref val="3"/>
        </dgm:presLayoutVars>
      </dgm:prSet>
      <dgm:spPr/>
    </dgm:pt>
    <dgm:pt modelId="{D0D01C2C-7AAB-4421-A9C1-401AEA8B498B}" type="pres">
      <dgm:prSet presAssocID="{BDD9582D-94AE-4DA1-8490-84B747159DF0}" presName="rootConnector" presStyleLbl="node2" presStyleIdx="0" presStyleCnt="1"/>
      <dgm:spPr/>
    </dgm:pt>
    <dgm:pt modelId="{169F05A8-E594-41A1-8AE9-A0BFE56B8445}" type="pres">
      <dgm:prSet presAssocID="{BDD9582D-94AE-4DA1-8490-84B747159DF0}" presName="hierChild4" presStyleCnt="0"/>
      <dgm:spPr/>
    </dgm:pt>
    <dgm:pt modelId="{A1556799-C3F5-45C1-9D6F-73BCEFC549A4}" type="pres">
      <dgm:prSet presAssocID="{FBA0AC55-2626-4F7A-89BF-74107776B9AD}" presName="Name37" presStyleLbl="parChTrans1D3" presStyleIdx="0" presStyleCnt="3"/>
      <dgm:spPr/>
    </dgm:pt>
    <dgm:pt modelId="{15903884-1078-410C-B649-BF53997DFEB0}" type="pres">
      <dgm:prSet presAssocID="{73EF1F71-8274-44DA-92C5-2393990BB404}" presName="hierRoot2" presStyleCnt="0">
        <dgm:presLayoutVars>
          <dgm:hierBranch val="init"/>
        </dgm:presLayoutVars>
      </dgm:prSet>
      <dgm:spPr/>
    </dgm:pt>
    <dgm:pt modelId="{33A9ED31-A741-4082-950F-DADF196A85FB}" type="pres">
      <dgm:prSet presAssocID="{73EF1F71-8274-44DA-92C5-2393990BB404}" presName="rootComposite" presStyleCnt="0"/>
      <dgm:spPr/>
    </dgm:pt>
    <dgm:pt modelId="{EE64F3A1-1FE2-4456-8C14-D0C201F1DC64}" type="pres">
      <dgm:prSet presAssocID="{73EF1F71-8274-44DA-92C5-2393990BB404}" presName="rootText" presStyleLbl="node3" presStyleIdx="0" presStyleCnt="3">
        <dgm:presLayoutVars>
          <dgm:chPref val="3"/>
        </dgm:presLayoutVars>
      </dgm:prSet>
      <dgm:spPr/>
    </dgm:pt>
    <dgm:pt modelId="{A4981989-0E4C-4D24-AAAB-096CB199733F}" type="pres">
      <dgm:prSet presAssocID="{73EF1F71-8274-44DA-92C5-2393990BB404}" presName="rootConnector" presStyleLbl="node3" presStyleIdx="0" presStyleCnt="3"/>
      <dgm:spPr/>
    </dgm:pt>
    <dgm:pt modelId="{B704A49C-F35F-465E-93F0-18522C140615}" type="pres">
      <dgm:prSet presAssocID="{73EF1F71-8274-44DA-92C5-2393990BB404}" presName="hierChild4" presStyleCnt="0"/>
      <dgm:spPr/>
    </dgm:pt>
    <dgm:pt modelId="{F5B88580-67A0-4BB0-B7CE-1AD1D3953626}" type="pres">
      <dgm:prSet presAssocID="{73EF1F71-8274-44DA-92C5-2393990BB404}" presName="hierChild5" presStyleCnt="0"/>
      <dgm:spPr/>
    </dgm:pt>
    <dgm:pt modelId="{361BAABB-0642-4C70-B22E-D9BE7BB8249A}" type="pres">
      <dgm:prSet presAssocID="{6EEB5A2F-B5CA-4C9A-974A-171D43ADD117}" presName="Name37" presStyleLbl="parChTrans1D3" presStyleIdx="1" presStyleCnt="3"/>
      <dgm:spPr/>
    </dgm:pt>
    <dgm:pt modelId="{C248AD61-6899-4410-B7F4-6A57B85DDC88}" type="pres">
      <dgm:prSet presAssocID="{6924921C-6D37-4C84-98F4-0E0CC98296AE}" presName="hierRoot2" presStyleCnt="0">
        <dgm:presLayoutVars>
          <dgm:hierBranch val="init"/>
        </dgm:presLayoutVars>
      </dgm:prSet>
      <dgm:spPr/>
    </dgm:pt>
    <dgm:pt modelId="{F87FD6C8-BE1C-478A-9A14-81564177F396}" type="pres">
      <dgm:prSet presAssocID="{6924921C-6D37-4C84-98F4-0E0CC98296AE}" presName="rootComposite" presStyleCnt="0"/>
      <dgm:spPr/>
    </dgm:pt>
    <dgm:pt modelId="{6AC3DB30-61CC-41A2-B131-8BBAFFE5D542}" type="pres">
      <dgm:prSet presAssocID="{6924921C-6D37-4C84-98F4-0E0CC98296AE}" presName="rootText" presStyleLbl="node3" presStyleIdx="1" presStyleCnt="3">
        <dgm:presLayoutVars>
          <dgm:chPref val="3"/>
        </dgm:presLayoutVars>
      </dgm:prSet>
      <dgm:spPr/>
    </dgm:pt>
    <dgm:pt modelId="{9F4D5994-B018-4441-B63C-0DEB936AD776}" type="pres">
      <dgm:prSet presAssocID="{6924921C-6D37-4C84-98F4-0E0CC98296AE}" presName="rootConnector" presStyleLbl="node3" presStyleIdx="1" presStyleCnt="3"/>
      <dgm:spPr/>
    </dgm:pt>
    <dgm:pt modelId="{B1494240-0C6B-4E61-948B-EE0A78E32B37}" type="pres">
      <dgm:prSet presAssocID="{6924921C-6D37-4C84-98F4-0E0CC98296AE}" presName="hierChild4" presStyleCnt="0"/>
      <dgm:spPr/>
    </dgm:pt>
    <dgm:pt modelId="{2120AF83-DBB4-44FF-86BA-D3E244B2AB9D}" type="pres">
      <dgm:prSet presAssocID="{6924921C-6D37-4C84-98F4-0E0CC98296AE}" presName="hierChild5" presStyleCnt="0"/>
      <dgm:spPr/>
    </dgm:pt>
    <dgm:pt modelId="{AE808BD6-3392-4F23-9056-78697A0F1C3F}" type="pres">
      <dgm:prSet presAssocID="{C7A8A8FE-93E7-444A-8069-4272C18CFD98}" presName="Name37" presStyleLbl="parChTrans1D3" presStyleIdx="2" presStyleCnt="3"/>
      <dgm:spPr/>
    </dgm:pt>
    <dgm:pt modelId="{47BEE148-759E-465F-8131-B1B7B447F269}" type="pres">
      <dgm:prSet presAssocID="{99A09C61-0ADC-4C39-844E-53C3119E7E6A}" presName="hierRoot2" presStyleCnt="0">
        <dgm:presLayoutVars>
          <dgm:hierBranch val="init"/>
        </dgm:presLayoutVars>
      </dgm:prSet>
      <dgm:spPr/>
    </dgm:pt>
    <dgm:pt modelId="{9F31FBCB-33E6-400C-BCD0-AF01DA0F8C17}" type="pres">
      <dgm:prSet presAssocID="{99A09C61-0ADC-4C39-844E-53C3119E7E6A}" presName="rootComposite" presStyleCnt="0"/>
      <dgm:spPr/>
    </dgm:pt>
    <dgm:pt modelId="{62552687-6305-47DD-903C-D692F1F8E2C1}" type="pres">
      <dgm:prSet presAssocID="{99A09C61-0ADC-4C39-844E-53C3119E7E6A}" presName="rootText" presStyleLbl="node3" presStyleIdx="2" presStyleCnt="3">
        <dgm:presLayoutVars>
          <dgm:chPref val="3"/>
        </dgm:presLayoutVars>
      </dgm:prSet>
      <dgm:spPr/>
    </dgm:pt>
    <dgm:pt modelId="{10D32E6C-0501-4418-BAC0-451A3FC3013F}" type="pres">
      <dgm:prSet presAssocID="{99A09C61-0ADC-4C39-844E-53C3119E7E6A}" presName="rootConnector" presStyleLbl="node3" presStyleIdx="2" presStyleCnt="3"/>
      <dgm:spPr/>
    </dgm:pt>
    <dgm:pt modelId="{8F044A43-CFC6-4301-87C2-79DC5D14FC01}" type="pres">
      <dgm:prSet presAssocID="{99A09C61-0ADC-4C39-844E-53C3119E7E6A}" presName="hierChild4" presStyleCnt="0"/>
      <dgm:spPr/>
    </dgm:pt>
    <dgm:pt modelId="{2D72CA4E-D427-4841-8D9E-7BC456EB1807}" type="pres">
      <dgm:prSet presAssocID="{99A09C61-0ADC-4C39-844E-53C3119E7E6A}" presName="hierChild5" presStyleCnt="0"/>
      <dgm:spPr/>
    </dgm:pt>
    <dgm:pt modelId="{F04CA7B2-4408-44E5-8E37-053977154505}" type="pres">
      <dgm:prSet presAssocID="{BDD9582D-94AE-4DA1-8490-84B747159DF0}" presName="hierChild5" presStyleCnt="0"/>
      <dgm:spPr/>
    </dgm:pt>
    <dgm:pt modelId="{377CA034-913A-42F8-8B57-415A7E9CF1C8}" type="pres">
      <dgm:prSet presAssocID="{4245321A-C8E2-49AC-A33D-4B80A9181C7E}" presName="hierChild3" presStyleCnt="0"/>
      <dgm:spPr/>
    </dgm:pt>
  </dgm:ptLst>
  <dgm:cxnLst>
    <dgm:cxn modelId="{B7C4CE05-E7FE-4168-A492-D83897F4F25D}" type="presOf" srcId="{6924921C-6D37-4C84-98F4-0E0CC98296AE}" destId="{9F4D5994-B018-4441-B63C-0DEB936AD776}" srcOrd="1" destOrd="0" presId="urn:microsoft.com/office/officeart/2005/8/layout/orgChart1"/>
    <dgm:cxn modelId="{483CC608-77BC-487E-A7F4-5AA59514FE78}" srcId="{BDD9582D-94AE-4DA1-8490-84B747159DF0}" destId="{6924921C-6D37-4C84-98F4-0E0CC98296AE}" srcOrd="1" destOrd="0" parTransId="{6EEB5A2F-B5CA-4C9A-974A-171D43ADD117}" sibTransId="{CA20926D-0BA2-4F0F-9811-B543D25FD3A5}"/>
    <dgm:cxn modelId="{A61EA816-2206-4417-9C4C-13993DC90786}" srcId="{4245321A-C8E2-49AC-A33D-4B80A9181C7E}" destId="{BDD9582D-94AE-4DA1-8490-84B747159DF0}" srcOrd="0" destOrd="0" parTransId="{F6D9E40C-C64B-4EDF-AF76-65788285FD3C}" sibTransId="{EAB020BB-62AC-465A-A3E1-16BE8FBB6DEE}"/>
    <dgm:cxn modelId="{6F13DB29-6753-4A8B-827B-A3C81697572D}" type="presOf" srcId="{BDD9582D-94AE-4DA1-8490-84B747159DF0}" destId="{1E8B9459-D945-406A-AF24-C0430065069B}" srcOrd="0" destOrd="0" presId="urn:microsoft.com/office/officeart/2005/8/layout/orgChart1"/>
    <dgm:cxn modelId="{8737AB5E-47FC-40CC-B9EC-9C89CA2A22A4}" type="presOf" srcId="{73EF1F71-8274-44DA-92C5-2393990BB404}" destId="{A4981989-0E4C-4D24-AAAB-096CB199733F}" srcOrd="1" destOrd="0" presId="urn:microsoft.com/office/officeart/2005/8/layout/orgChart1"/>
    <dgm:cxn modelId="{F30D3860-13E0-4E7C-AB6D-8EAB5CA4A948}" type="presOf" srcId="{4245321A-C8E2-49AC-A33D-4B80A9181C7E}" destId="{80D67AC9-0663-4077-9712-F69FA7870735}" srcOrd="1" destOrd="0" presId="urn:microsoft.com/office/officeart/2005/8/layout/orgChart1"/>
    <dgm:cxn modelId="{256A1668-A1ED-4DF3-B262-0C85F13DD7C6}" type="presOf" srcId="{C9BA6D55-2A4D-4CF3-81DD-45B918338C59}" destId="{AAD12020-C4DC-452A-900F-1F8488DA6F47}" srcOrd="0" destOrd="0" presId="urn:microsoft.com/office/officeart/2005/8/layout/orgChart1"/>
    <dgm:cxn modelId="{97682E69-4390-4EA3-B841-FEB09ED96B57}" srcId="{BDD9582D-94AE-4DA1-8490-84B747159DF0}" destId="{99A09C61-0ADC-4C39-844E-53C3119E7E6A}" srcOrd="2" destOrd="0" parTransId="{C7A8A8FE-93E7-444A-8069-4272C18CFD98}" sibTransId="{07BEF771-A4FA-474C-8257-325160F72014}"/>
    <dgm:cxn modelId="{E2E9C381-54CD-48D6-854C-D0AF51EBF0DC}" type="presOf" srcId="{73EF1F71-8274-44DA-92C5-2393990BB404}" destId="{EE64F3A1-1FE2-4456-8C14-D0C201F1DC64}" srcOrd="0" destOrd="0" presId="urn:microsoft.com/office/officeart/2005/8/layout/orgChart1"/>
    <dgm:cxn modelId="{C101398A-5208-4694-AAFC-08B3361D5848}" type="presOf" srcId="{4245321A-C8E2-49AC-A33D-4B80A9181C7E}" destId="{24F4BD7E-0D6D-4C34-AD18-CF5A2CEA94B7}" srcOrd="0" destOrd="0" presId="urn:microsoft.com/office/officeart/2005/8/layout/orgChart1"/>
    <dgm:cxn modelId="{233530A2-7950-41B7-882C-AAD073C0DF09}" type="presOf" srcId="{BDD9582D-94AE-4DA1-8490-84B747159DF0}" destId="{D0D01C2C-7AAB-4421-A9C1-401AEA8B498B}" srcOrd="1" destOrd="0" presId="urn:microsoft.com/office/officeart/2005/8/layout/orgChart1"/>
    <dgm:cxn modelId="{86D465B6-A929-4086-88F5-E932940A1543}" type="presOf" srcId="{6924921C-6D37-4C84-98F4-0E0CC98296AE}" destId="{6AC3DB30-61CC-41A2-B131-8BBAFFE5D542}" srcOrd="0" destOrd="0" presId="urn:microsoft.com/office/officeart/2005/8/layout/orgChart1"/>
    <dgm:cxn modelId="{F92079BD-E579-4FCC-931F-598CE97923E4}" type="presOf" srcId="{FBA0AC55-2626-4F7A-89BF-74107776B9AD}" destId="{A1556799-C3F5-45C1-9D6F-73BCEFC549A4}" srcOrd="0" destOrd="0" presId="urn:microsoft.com/office/officeart/2005/8/layout/orgChart1"/>
    <dgm:cxn modelId="{6B33ABC8-73DD-42BD-A49E-FE269A63DBB8}" type="presOf" srcId="{C7A8A8FE-93E7-444A-8069-4272C18CFD98}" destId="{AE808BD6-3392-4F23-9056-78697A0F1C3F}" srcOrd="0" destOrd="0" presId="urn:microsoft.com/office/officeart/2005/8/layout/orgChart1"/>
    <dgm:cxn modelId="{A5479ED5-012A-4314-9372-C7121DCD3927}" type="presOf" srcId="{99A09C61-0ADC-4C39-844E-53C3119E7E6A}" destId="{10D32E6C-0501-4418-BAC0-451A3FC3013F}" srcOrd="1" destOrd="0" presId="urn:microsoft.com/office/officeart/2005/8/layout/orgChart1"/>
    <dgm:cxn modelId="{AA4970E3-0BC4-4CD3-AAF1-B7927E4EF879}" srcId="{BDD9582D-94AE-4DA1-8490-84B747159DF0}" destId="{73EF1F71-8274-44DA-92C5-2393990BB404}" srcOrd="0" destOrd="0" parTransId="{FBA0AC55-2626-4F7A-89BF-74107776B9AD}" sibTransId="{CAEEEAA9-E896-491E-9B2C-0D66C770F772}"/>
    <dgm:cxn modelId="{DBBE20E5-EC0F-4020-AE58-D280FD1A9D4B}" type="presOf" srcId="{F6D9E40C-C64B-4EDF-AF76-65788285FD3C}" destId="{081D2914-F56D-4844-8FB5-84D74C10D968}" srcOrd="0" destOrd="0" presId="urn:microsoft.com/office/officeart/2005/8/layout/orgChart1"/>
    <dgm:cxn modelId="{21FA6FF7-1413-4B21-B201-6935C3D10570}" srcId="{C9BA6D55-2A4D-4CF3-81DD-45B918338C59}" destId="{4245321A-C8E2-49AC-A33D-4B80A9181C7E}" srcOrd="0" destOrd="0" parTransId="{A70EAB9A-CBAD-4898-B9C2-8CC7A729AA8D}" sibTransId="{88654CB5-4D42-4FE5-A4C8-49F5E72366AA}"/>
    <dgm:cxn modelId="{20F7B6F8-8588-4B9D-BB75-FA0B4FE06591}" type="presOf" srcId="{99A09C61-0ADC-4C39-844E-53C3119E7E6A}" destId="{62552687-6305-47DD-903C-D692F1F8E2C1}" srcOrd="0" destOrd="0" presId="urn:microsoft.com/office/officeart/2005/8/layout/orgChart1"/>
    <dgm:cxn modelId="{9672FEF9-F243-4801-A2EB-3DBFD5FAB4DE}" type="presOf" srcId="{6EEB5A2F-B5CA-4C9A-974A-171D43ADD117}" destId="{361BAABB-0642-4C70-B22E-D9BE7BB8249A}" srcOrd="0" destOrd="0" presId="urn:microsoft.com/office/officeart/2005/8/layout/orgChart1"/>
    <dgm:cxn modelId="{2A6C4263-314C-4822-8791-6CD5FF9D3394}" type="presParOf" srcId="{AAD12020-C4DC-452A-900F-1F8488DA6F47}" destId="{18826B66-85C7-4610-ADFA-ECD7F4A1672F}" srcOrd="0" destOrd="0" presId="urn:microsoft.com/office/officeart/2005/8/layout/orgChart1"/>
    <dgm:cxn modelId="{B94C7B3E-A507-4980-90D3-8F6C1A24437F}" type="presParOf" srcId="{18826B66-85C7-4610-ADFA-ECD7F4A1672F}" destId="{8C780892-CA3C-4513-A95B-403300A90D95}" srcOrd="0" destOrd="0" presId="urn:microsoft.com/office/officeart/2005/8/layout/orgChart1"/>
    <dgm:cxn modelId="{CD282EFE-46CC-46A3-B7E9-F080B78784DB}" type="presParOf" srcId="{8C780892-CA3C-4513-A95B-403300A90D95}" destId="{24F4BD7E-0D6D-4C34-AD18-CF5A2CEA94B7}" srcOrd="0" destOrd="0" presId="urn:microsoft.com/office/officeart/2005/8/layout/orgChart1"/>
    <dgm:cxn modelId="{77276551-87D1-4773-8F59-1A538D1A83E7}" type="presParOf" srcId="{8C780892-CA3C-4513-A95B-403300A90D95}" destId="{80D67AC9-0663-4077-9712-F69FA7870735}" srcOrd="1" destOrd="0" presId="urn:microsoft.com/office/officeart/2005/8/layout/orgChart1"/>
    <dgm:cxn modelId="{59091205-3957-4540-9CE4-2AB85A942F8F}" type="presParOf" srcId="{18826B66-85C7-4610-ADFA-ECD7F4A1672F}" destId="{BBFE42DF-E8AF-474D-9CD6-4A57ED46E9BC}" srcOrd="1" destOrd="0" presId="urn:microsoft.com/office/officeart/2005/8/layout/orgChart1"/>
    <dgm:cxn modelId="{305A18B2-EBF8-4E4C-B909-DE84A9E34F65}" type="presParOf" srcId="{BBFE42DF-E8AF-474D-9CD6-4A57ED46E9BC}" destId="{081D2914-F56D-4844-8FB5-84D74C10D968}" srcOrd="0" destOrd="0" presId="urn:microsoft.com/office/officeart/2005/8/layout/orgChart1"/>
    <dgm:cxn modelId="{CD80A6CC-2CCB-4551-8922-552A43DD9CF2}" type="presParOf" srcId="{BBFE42DF-E8AF-474D-9CD6-4A57ED46E9BC}" destId="{819205CF-EB3C-4C9B-8A3D-230C809F44D1}" srcOrd="1" destOrd="0" presId="urn:microsoft.com/office/officeart/2005/8/layout/orgChart1"/>
    <dgm:cxn modelId="{9D742A5F-2745-492B-BA3E-0CBB86824BE7}" type="presParOf" srcId="{819205CF-EB3C-4C9B-8A3D-230C809F44D1}" destId="{2C6B3B14-5034-4781-AFDE-4047D1DAF4EC}" srcOrd="0" destOrd="0" presId="urn:microsoft.com/office/officeart/2005/8/layout/orgChart1"/>
    <dgm:cxn modelId="{6A934D4F-5C49-4AC9-A008-F6723B02852F}" type="presParOf" srcId="{2C6B3B14-5034-4781-AFDE-4047D1DAF4EC}" destId="{1E8B9459-D945-406A-AF24-C0430065069B}" srcOrd="0" destOrd="0" presId="urn:microsoft.com/office/officeart/2005/8/layout/orgChart1"/>
    <dgm:cxn modelId="{EC884F10-4499-4308-89A7-C5F83D5489B0}" type="presParOf" srcId="{2C6B3B14-5034-4781-AFDE-4047D1DAF4EC}" destId="{D0D01C2C-7AAB-4421-A9C1-401AEA8B498B}" srcOrd="1" destOrd="0" presId="urn:microsoft.com/office/officeart/2005/8/layout/orgChart1"/>
    <dgm:cxn modelId="{20715296-4B96-4A4E-97B3-1E6F9A174066}" type="presParOf" srcId="{819205CF-EB3C-4C9B-8A3D-230C809F44D1}" destId="{169F05A8-E594-41A1-8AE9-A0BFE56B8445}" srcOrd="1" destOrd="0" presId="urn:microsoft.com/office/officeart/2005/8/layout/orgChart1"/>
    <dgm:cxn modelId="{55814F96-6F8F-4C43-A25C-DC680515EED7}" type="presParOf" srcId="{169F05A8-E594-41A1-8AE9-A0BFE56B8445}" destId="{A1556799-C3F5-45C1-9D6F-73BCEFC549A4}" srcOrd="0" destOrd="0" presId="urn:microsoft.com/office/officeart/2005/8/layout/orgChart1"/>
    <dgm:cxn modelId="{DA347D76-8D3D-4F14-9B0F-DBB4F2BB3375}" type="presParOf" srcId="{169F05A8-E594-41A1-8AE9-A0BFE56B8445}" destId="{15903884-1078-410C-B649-BF53997DFEB0}" srcOrd="1" destOrd="0" presId="urn:microsoft.com/office/officeart/2005/8/layout/orgChart1"/>
    <dgm:cxn modelId="{1D985220-103E-46F8-ABB2-C9A3432564DB}" type="presParOf" srcId="{15903884-1078-410C-B649-BF53997DFEB0}" destId="{33A9ED31-A741-4082-950F-DADF196A85FB}" srcOrd="0" destOrd="0" presId="urn:microsoft.com/office/officeart/2005/8/layout/orgChart1"/>
    <dgm:cxn modelId="{B45D21EB-05AF-4BF7-A172-A5FDCE6BC015}" type="presParOf" srcId="{33A9ED31-A741-4082-950F-DADF196A85FB}" destId="{EE64F3A1-1FE2-4456-8C14-D0C201F1DC64}" srcOrd="0" destOrd="0" presId="urn:microsoft.com/office/officeart/2005/8/layout/orgChart1"/>
    <dgm:cxn modelId="{CCAA384B-9BAC-4A66-8308-2A967DC363F4}" type="presParOf" srcId="{33A9ED31-A741-4082-950F-DADF196A85FB}" destId="{A4981989-0E4C-4D24-AAAB-096CB199733F}" srcOrd="1" destOrd="0" presId="urn:microsoft.com/office/officeart/2005/8/layout/orgChart1"/>
    <dgm:cxn modelId="{FA082BE7-734F-45DC-90F2-43F3BA46000D}" type="presParOf" srcId="{15903884-1078-410C-B649-BF53997DFEB0}" destId="{B704A49C-F35F-465E-93F0-18522C140615}" srcOrd="1" destOrd="0" presId="urn:microsoft.com/office/officeart/2005/8/layout/orgChart1"/>
    <dgm:cxn modelId="{B7AD19D6-04AA-41D4-A448-52C00BE681D4}" type="presParOf" srcId="{15903884-1078-410C-B649-BF53997DFEB0}" destId="{F5B88580-67A0-4BB0-B7CE-1AD1D3953626}" srcOrd="2" destOrd="0" presId="urn:microsoft.com/office/officeart/2005/8/layout/orgChart1"/>
    <dgm:cxn modelId="{AE52E2FF-04F8-4995-A4FB-3EA65A41E3B1}" type="presParOf" srcId="{169F05A8-E594-41A1-8AE9-A0BFE56B8445}" destId="{361BAABB-0642-4C70-B22E-D9BE7BB8249A}" srcOrd="2" destOrd="0" presId="urn:microsoft.com/office/officeart/2005/8/layout/orgChart1"/>
    <dgm:cxn modelId="{6CEFDA04-4FE5-4DE6-8278-1A2F91FA4B27}" type="presParOf" srcId="{169F05A8-E594-41A1-8AE9-A0BFE56B8445}" destId="{C248AD61-6899-4410-B7F4-6A57B85DDC88}" srcOrd="3" destOrd="0" presId="urn:microsoft.com/office/officeart/2005/8/layout/orgChart1"/>
    <dgm:cxn modelId="{D9F35B6D-ED15-4269-9F38-55954444B73F}" type="presParOf" srcId="{C248AD61-6899-4410-B7F4-6A57B85DDC88}" destId="{F87FD6C8-BE1C-478A-9A14-81564177F396}" srcOrd="0" destOrd="0" presId="urn:microsoft.com/office/officeart/2005/8/layout/orgChart1"/>
    <dgm:cxn modelId="{B42FE06F-415D-4FAA-8B6B-268CC1880BEA}" type="presParOf" srcId="{F87FD6C8-BE1C-478A-9A14-81564177F396}" destId="{6AC3DB30-61CC-41A2-B131-8BBAFFE5D542}" srcOrd="0" destOrd="0" presId="urn:microsoft.com/office/officeart/2005/8/layout/orgChart1"/>
    <dgm:cxn modelId="{C2426EFF-593B-4CE7-9400-03C0438DE8D5}" type="presParOf" srcId="{F87FD6C8-BE1C-478A-9A14-81564177F396}" destId="{9F4D5994-B018-4441-B63C-0DEB936AD776}" srcOrd="1" destOrd="0" presId="urn:microsoft.com/office/officeart/2005/8/layout/orgChart1"/>
    <dgm:cxn modelId="{C929FFC1-341E-40BB-AD2E-90B6F2A7113B}" type="presParOf" srcId="{C248AD61-6899-4410-B7F4-6A57B85DDC88}" destId="{B1494240-0C6B-4E61-948B-EE0A78E32B37}" srcOrd="1" destOrd="0" presId="urn:microsoft.com/office/officeart/2005/8/layout/orgChart1"/>
    <dgm:cxn modelId="{B22A9F81-93D0-47BF-9A4B-80126A9D0BD0}" type="presParOf" srcId="{C248AD61-6899-4410-B7F4-6A57B85DDC88}" destId="{2120AF83-DBB4-44FF-86BA-D3E244B2AB9D}" srcOrd="2" destOrd="0" presId="urn:microsoft.com/office/officeart/2005/8/layout/orgChart1"/>
    <dgm:cxn modelId="{5FD60232-703C-4ABA-8D80-16DEC509020B}" type="presParOf" srcId="{169F05A8-E594-41A1-8AE9-A0BFE56B8445}" destId="{AE808BD6-3392-4F23-9056-78697A0F1C3F}" srcOrd="4" destOrd="0" presId="urn:microsoft.com/office/officeart/2005/8/layout/orgChart1"/>
    <dgm:cxn modelId="{25E83903-8FF5-44B9-A738-5E5D206863E8}" type="presParOf" srcId="{169F05A8-E594-41A1-8AE9-A0BFE56B8445}" destId="{47BEE148-759E-465F-8131-B1B7B447F269}" srcOrd="5" destOrd="0" presId="urn:microsoft.com/office/officeart/2005/8/layout/orgChart1"/>
    <dgm:cxn modelId="{07C07E66-9317-423F-9BEA-20CABACA2F31}" type="presParOf" srcId="{47BEE148-759E-465F-8131-B1B7B447F269}" destId="{9F31FBCB-33E6-400C-BCD0-AF01DA0F8C17}" srcOrd="0" destOrd="0" presId="urn:microsoft.com/office/officeart/2005/8/layout/orgChart1"/>
    <dgm:cxn modelId="{1E37E0C7-8540-4116-A5F2-1F81FA0F4B9F}" type="presParOf" srcId="{9F31FBCB-33E6-400C-BCD0-AF01DA0F8C17}" destId="{62552687-6305-47DD-903C-D692F1F8E2C1}" srcOrd="0" destOrd="0" presId="urn:microsoft.com/office/officeart/2005/8/layout/orgChart1"/>
    <dgm:cxn modelId="{4A996B1E-2012-4D55-80D8-E287E73E64D6}" type="presParOf" srcId="{9F31FBCB-33E6-400C-BCD0-AF01DA0F8C17}" destId="{10D32E6C-0501-4418-BAC0-451A3FC3013F}" srcOrd="1" destOrd="0" presId="urn:microsoft.com/office/officeart/2005/8/layout/orgChart1"/>
    <dgm:cxn modelId="{4DD116D5-DB80-40F6-BB17-643E60C43D8E}" type="presParOf" srcId="{47BEE148-759E-465F-8131-B1B7B447F269}" destId="{8F044A43-CFC6-4301-87C2-79DC5D14FC01}" srcOrd="1" destOrd="0" presId="urn:microsoft.com/office/officeart/2005/8/layout/orgChart1"/>
    <dgm:cxn modelId="{F6C4DA8B-E6F0-4B29-8356-0AF9C0E4D0F7}" type="presParOf" srcId="{47BEE148-759E-465F-8131-B1B7B447F269}" destId="{2D72CA4E-D427-4841-8D9E-7BC456EB1807}" srcOrd="2" destOrd="0" presId="urn:microsoft.com/office/officeart/2005/8/layout/orgChart1"/>
    <dgm:cxn modelId="{F3EFEBA4-FA3A-40E4-97ED-6650A3689003}" type="presParOf" srcId="{819205CF-EB3C-4C9B-8A3D-230C809F44D1}" destId="{F04CA7B2-4408-44E5-8E37-053977154505}" srcOrd="2" destOrd="0" presId="urn:microsoft.com/office/officeart/2005/8/layout/orgChart1"/>
    <dgm:cxn modelId="{FE88C44A-1902-4655-ABE4-58F93963AD0D}" type="presParOf" srcId="{18826B66-85C7-4610-ADFA-ECD7F4A1672F}" destId="{377CA034-913A-42F8-8B57-415A7E9CF1C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BF0B8C-4FD0-48E2-8835-C23CC79FC744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ZA"/>
        </a:p>
      </dgm:t>
    </dgm:pt>
    <dgm:pt modelId="{2F506A76-1931-4FAC-98F7-F54FC516A98A}">
      <dgm:prSet phldrT="[Text]"/>
      <dgm:spPr/>
      <dgm:t>
        <a:bodyPr/>
        <a:lstStyle/>
        <a:p>
          <a:r>
            <a:rPr lang="en-GB" dirty="0"/>
            <a:t>GIS Viewer (Read Only)</a:t>
          </a:r>
          <a:endParaRPr lang="en-ZA" dirty="0"/>
        </a:p>
      </dgm:t>
    </dgm:pt>
    <dgm:pt modelId="{2BF79AA0-9DDF-47B1-8937-7534FD7A6E97}" type="parTrans" cxnId="{25156976-BB77-4504-B9C3-E9EE9B723392}">
      <dgm:prSet/>
      <dgm:spPr/>
      <dgm:t>
        <a:bodyPr/>
        <a:lstStyle/>
        <a:p>
          <a:endParaRPr lang="en-ZA"/>
        </a:p>
      </dgm:t>
    </dgm:pt>
    <dgm:pt modelId="{AA928EC4-2AC9-4A7E-BC6A-73607D8FA5FD}" type="sibTrans" cxnId="{25156976-BB77-4504-B9C3-E9EE9B723392}">
      <dgm:prSet/>
      <dgm:spPr/>
      <dgm:t>
        <a:bodyPr/>
        <a:lstStyle/>
        <a:p>
          <a:endParaRPr lang="en-ZA"/>
        </a:p>
      </dgm:t>
    </dgm:pt>
    <dgm:pt modelId="{AFEB74CD-1019-492C-B783-747CB3C96B60}">
      <dgm:prSet phldrT="[Text]"/>
      <dgm:spPr/>
      <dgm:t>
        <a:bodyPr/>
        <a:lstStyle/>
        <a:p>
          <a:r>
            <a:rPr lang="en-GB" dirty="0"/>
            <a:t>Dashboard</a:t>
          </a:r>
          <a:endParaRPr lang="en-ZA" dirty="0"/>
        </a:p>
      </dgm:t>
    </dgm:pt>
    <dgm:pt modelId="{C17472FB-0C69-4D79-87AB-8B38F0E53197}" type="parTrans" cxnId="{4D8638E1-C218-452B-91DE-D0DD8ECE8479}">
      <dgm:prSet/>
      <dgm:spPr/>
      <dgm:t>
        <a:bodyPr/>
        <a:lstStyle/>
        <a:p>
          <a:endParaRPr lang="en-ZA"/>
        </a:p>
      </dgm:t>
    </dgm:pt>
    <dgm:pt modelId="{8227CE6B-0D43-471B-94F9-7CA36C725B9F}" type="sibTrans" cxnId="{4D8638E1-C218-452B-91DE-D0DD8ECE8479}">
      <dgm:prSet/>
      <dgm:spPr/>
      <dgm:t>
        <a:bodyPr/>
        <a:lstStyle/>
        <a:p>
          <a:endParaRPr lang="en-ZA"/>
        </a:p>
      </dgm:t>
    </dgm:pt>
    <dgm:pt modelId="{37E35FBF-96EB-499E-823F-299FF6D338DF}">
      <dgm:prSet phldrT="[Text]"/>
      <dgm:spPr/>
      <dgm:t>
        <a:bodyPr/>
        <a:lstStyle/>
        <a:p>
          <a:r>
            <a:rPr lang="en-GB" dirty="0"/>
            <a:t>GIS Viewer (Capturing)</a:t>
          </a:r>
          <a:endParaRPr lang="en-ZA" dirty="0"/>
        </a:p>
      </dgm:t>
    </dgm:pt>
    <dgm:pt modelId="{CFE63490-0737-4237-9859-1B4C863FCC8C}" type="parTrans" cxnId="{D658D958-1AD6-43E7-9023-06EB138BBA63}">
      <dgm:prSet/>
      <dgm:spPr/>
      <dgm:t>
        <a:bodyPr/>
        <a:lstStyle/>
        <a:p>
          <a:endParaRPr lang="en-ZA"/>
        </a:p>
      </dgm:t>
    </dgm:pt>
    <dgm:pt modelId="{A8C79904-520B-45F3-9BDA-EA923C493ED1}" type="sibTrans" cxnId="{D658D958-1AD6-43E7-9023-06EB138BBA63}">
      <dgm:prSet/>
      <dgm:spPr/>
      <dgm:t>
        <a:bodyPr/>
        <a:lstStyle/>
        <a:p>
          <a:endParaRPr lang="en-ZA"/>
        </a:p>
      </dgm:t>
    </dgm:pt>
    <dgm:pt modelId="{1C7A3948-842B-4359-9B0A-320804B03672}">
      <dgm:prSet phldrT="[Text]"/>
      <dgm:spPr/>
      <dgm:t>
        <a:bodyPr/>
        <a:lstStyle/>
        <a:p>
          <a:r>
            <a:rPr lang="en-GB" dirty="0"/>
            <a:t>Spatial View of records</a:t>
          </a:r>
          <a:endParaRPr lang="en-ZA" dirty="0"/>
        </a:p>
      </dgm:t>
    </dgm:pt>
    <dgm:pt modelId="{43960483-DC53-484C-89A6-B99F451656C7}" type="parTrans" cxnId="{4F40B357-AB8C-425C-AB27-F6BC5F0B2660}">
      <dgm:prSet/>
      <dgm:spPr/>
      <dgm:t>
        <a:bodyPr/>
        <a:lstStyle/>
        <a:p>
          <a:endParaRPr lang="en-ZA"/>
        </a:p>
      </dgm:t>
    </dgm:pt>
    <dgm:pt modelId="{3D0550AE-AC69-40FB-8372-27F00F33BFCC}" type="sibTrans" cxnId="{4F40B357-AB8C-425C-AB27-F6BC5F0B2660}">
      <dgm:prSet/>
      <dgm:spPr/>
      <dgm:t>
        <a:bodyPr/>
        <a:lstStyle/>
        <a:p>
          <a:endParaRPr lang="en-ZA"/>
        </a:p>
      </dgm:t>
    </dgm:pt>
    <dgm:pt modelId="{40C16B02-C894-499A-98B6-9FEB16779418}">
      <dgm:prSet phldrT="[Text]"/>
      <dgm:spPr/>
      <dgm:t>
        <a:bodyPr/>
        <a:lstStyle/>
        <a:p>
          <a:r>
            <a:rPr lang="en-GB" dirty="0"/>
            <a:t>Capture Polygons</a:t>
          </a:r>
          <a:endParaRPr lang="en-ZA" dirty="0"/>
        </a:p>
      </dgm:t>
    </dgm:pt>
    <dgm:pt modelId="{0EEC584E-FD97-47AB-8051-2A3AB6A80A32}" type="parTrans" cxnId="{C517BDAE-F57C-4FA9-BA33-C3A2C7CD3105}">
      <dgm:prSet/>
      <dgm:spPr/>
      <dgm:t>
        <a:bodyPr/>
        <a:lstStyle/>
        <a:p>
          <a:endParaRPr lang="en-ZA"/>
        </a:p>
      </dgm:t>
    </dgm:pt>
    <dgm:pt modelId="{AC54D11A-19FC-40DF-9D17-8DF040D32C1F}" type="sibTrans" cxnId="{C517BDAE-F57C-4FA9-BA33-C3A2C7CD3105}">
      <dgm:prSet/>
      <dgm:spPr/>
      <dgm:t>
        <a:bodyPr/>
        <a:lstStyle/>
        <a:p>
          <a:endParaRPr lang="en-ZA"/>
        </a:p>
      </dgm:t>
    </dgm:pt>
    <dgm:pt modelId="{BF9BC1B9-8119-4185-9901-4C9C93227914}">
      <dgm:prSet phldrT="[Text]"/>
      <dgm:spPr/>
      <dgm:t>
        <a:bodyPr/>
        <a:lstStyle/>
        <a:p>
          <a:r>
            <a:rPr lang="en-GB" dirty="0"/>
            <a:t>Automatically fetch</a:t>
          </a:r>
          <a:endParaRPr lang="en-ZA" dirty="0"/>
        </a:p>
      </dgm:t>
    </dgm:pt>
    <dgm:pt modelId="{49249BC8-AFA1-43E0-875E-BE79B3883F07}" type="parTrans" cxnId="{58D61EC3-F114-445F-9912-4C4F64018652}">
      <dgm:prSet/>
      <dgm:spPr/>
      <dgm:t>
        <a:bodyPr/>
        <a:lstStyle/>
        <a:p>
          <a:endParaRPr lang="en-ZA"/>
        </a:p>
      </dgm:t>
    </dgm:pt>
    <dgm:pt modelId="{5BB726ED-1AB4-4A07-8E80-92ACFB30823E}" type="sibTrans" cxnId="{58D61EC3-F114-445F-9912-4C4F64018652}">
      <dgm:prSet/>
      <dgm:spPr/>
      <dgm:t>
        <a:bodyPr/>
        <a:lstStyle/>
        <a:p>
          <a:endParaRPr lang="en-ZA"/>
        </a:p>
      </dgm:t>
    </dgm:pt>
    <dgm:pt modelId="{C9FE3FDD-BC80-4051-ABB0-49C826AC7D5A}">
      <dgm:prSet phldrT="[Text]"/>
      <dgm:spPr/>
      <dgm:t>
        <a:bodyPr/>
        <a:lstStyle/>
        <a:p>
          <a:r>
            <a:rPr lang="en-GB" dirty="0"/>
            <a:t>Municipalities</a:t>
          </a:r>
          <a:endParaRPr lang="en-ZA" dirty="0"/>
        </a:p>
      </dgm:t>
    </dgm:pt>
    <dgm:pt modelId="{336F47FE-8F15-4722-8AD1-E45703EA1F68}" type="parTrans" cxnId="{4917A4BD-A888-4AF1-9FC9-CDC57857CAA9}">
      <dgm:prSet/>
      <dgm:spPr/>
      <dgm:t>
        <a:bodyPr/>
        <a:lstStyle/>
        <a:p>
          <a:endParaRPr lang="en-ZA"/>
        </a:p>
      </dgm:t>
    </dgm:pt>
    <dgm:pt modelId="{028BBF75-DF5C-4D08-97F7-1450AFD6327B}" type="sibTrans" cxnId="{4917A4BD-A888-4AF1-9FC9-CDC57857CAA9}">
      <dgm:prSet/>
      <dgm:spPr/>
      <dgm:t>
        <a:bodyPr/>
        <a:lstStyle/>
        <a:p>
          <a:endParaRPr lang="en-ZA"/>
        </a:p>
      </dgm:t>
    </dgm:pt>
    <dgm:pt modelId="{3425C241-804B-449A-819E-94A99D1FB921}">
      <dgm:prSet phldrT="[Text]"/>
      <dgm:spPr/>
      <dgm:t>
        <a:bodyPr/>
        <a:lstStyle/>
        <a:p>
          <a:r>
            <a:rPr lang="en-GB" dirty="0"/>
            <a:t>Province(s)</a:t>
          </a:r>
          <a:endParaRPr lang="en-ZA" dirty="0"/>
        </a:p>
      </dgm:t>
    </dgm:pt>
    <dgm:pt modelId="{EB762E45-7D93-41D0-8BB8-E6E8A681BDC8}" type="parTrans" cxnId="{DB17746F-D83E-4E05-9328-1895AF663A04}">
      <dgm:prSet/>
      <dgm:spPr/>
      <dgm:t>
        <a:bodyPr/>
        <a:lstStyle/>
        <a:p>
          <a:endParaRPr lang="en-ZA"/>
        </a:p>
      </dgm:t>
    </dgm:pt>
    <dgm:pt modelId="{9C0BA4A6-C54E-47B8-81C8-C92C8B9B907C}" type="sibTrans" cxnId="{DB17746F-D83E-4E05-9328-1895AF663A04}">
      <dgm:prSet/>
      <dgm:spPr/>
      <dgm:t>
        <a:bodyPr/>
        <a:lstStyle/>
        <a:p>
          <a:endParaRPr lang="en-ZA"/>
        </a:p>
      </dgm:t>
    </dgm:pt>
    <dgm:pt modelId="{2FA78369-8161-4766-B280-35BFFEA4DB98}">
      <dgm:prSet phldrT="[Text]"/>
      <dgm:spPr/>
      <dgm:t>
        <a:bodyPr/>
        <a:lstStyle/>
        <a:p>
          <a:r>
            <a:rPr lang="en-GB" dirty="0"/>
            <a:t>SG Codes</a:t>
          </a:r>
          <a:endParaRPr lang="en-ZA" dirty="0"/>
        </a:p>
      </dgm:t>
    </dgm:pt>
    <dgm:pt modelId="{5C0FBF71-8F6B-4714-BEC3-3400221B8B14}" type="parTrans" cxnId="{31B6C90D-E7EB-4261-B0F8-758DCE62959B}">
      <dgm:prSet/>
      <dgm:spPr/>
      <dgm:t>
        <a:bodyPr/>
        <a:lstStyle/>
        <a:p>
          <a:endParaRPr lang="en-ZA"/>
        </a:p>
      </dgm:t>
    </dgm:pt>
    <dgm:pt modelId="{22170FE9-C4DD-4859-A488-CCF309F7008B}" type="sibTrans" cxnId="{31B6C90D-E7EB-4261-B0F8-758DCE62959B}">
      <dgm:prSet/>
      <dgm:spPr/>
      <dgm:t>
        <a:bodyPr/>
        <a:lstStyle/>
        <a:p>
          <a:endParaRPr lang="en-ZA"/>
        </a:p>
      </dgm:t>
    </dgm:pt>
    <dgm:pt modelId="{84780232-5D1E-4EA6-A7CA-A1605897F10D}">
      <dgm:prSet phldrT="[Text]"/>
      <dgm:spPr/>
      <dgm:t>
        <a:bodyPr/>
        <a:lstStyle/>
        <a:p>
          <a:r>
            <a:rPr lang="en-GB" dirty="0"/>
            <a:t>Technology</a:t>
          </a:r>
          <a:endParaRPr lang="en-ZA" dirty="0"/>
        </a:p>
      </dgm:t>
    </dgm:pt>
    <dgm:pt modelId="{AD73735E-3A0D-4FAC-8712-FB3A7FC04468}" type="parTrans" cxnId="{614C7048-B7BA-4A78-A3E4-3ACC67A33095}">
      <dgm:prSet/>
      <dgm:spPr/>
      <dgm:t>
        <a:bodyPr/>
        <a:lstStyle/>
        <a:p>
          <a:endParaRPr lang="en-ZA"/>
        </a:p>
      </dgm:t>
    </dgm:pt>
    <dgm:pt modelId="{72A77398-C0EF-4C1B-8F07-4FB84969E76C}" type="sibTrans" cxnId="{614C7048-B7BA-4A78-A3E4-3ACC67A33095}">
      <dgm:prSet/>
      <dgm:spPr/>
      <dgm:t>
        <a:bodyPr/>
        <a:lstStyle/>
        <a:p>
          <a:endParaRPr lang="en-ZA"/>
        </a:p>
      </dgm:t>
    </dgm:pt>
    <dgm:pt modelId="{AB977CB3-F8BC-4CFE-B0F8-D3216C32DDF8}">
      <dgm:prSet phldrT="[Text]"/>
      <dgm:spPr/>
      <dgm:t>
        <a:bodyPr/>
        <a:lstStyle/>
        <a:p>
          <a:r>
            <a:rPr lang="en-GB" dirty="0"/>
            <a:t>Configure the map in ArcGIS Pro and publish on ArcGIS Online</a:t>
          </a:r>
          <a:endParaRPr lang="en-ZA" dirty="0"/>
        </a:p>
      </dgm:t>
    </dgm:pt>
    <dgm:pt modelId="{AEF338F3-90F4-40A6-88E9-33DAB68F7774}" type="parTrans" cxnId="{95703935-A18D-4ED2-B39E-1683A355152D}">
      <dgm:prSet/>
      <dgm:spPr/>
      <dgm:t>
        <a:bodyPr/>
        <a:lstStyle/>
        <a:p>
          <a:endParaRPr lang="en-ZA"/>
        </a:p>
      </dgm:t>
    </dgm:pt>
    <dgm:pt modelId="{5770B149-8545-466C-83C1-A45A10E72A89}" type="sibTrans" cxnId="{95703935-A18D-4ED2-B39E-1683A355152D}">
      <dgm:prSet/>
      <dgm:spPr/>
      <dgm:t>
        <a:bodyPr/>
        <a:lstStyle/>
        <a:p>
          <a:endParaRPr lang="en-ZA"/>
        </a:p>
      </dgm:t>
    </dgm:pt>
    <dgm:pt modelId="{EDC51FF0-C7FC-4EE1-93A5-29B015B81B07}">
      <dgm:prSet phldrT="[Text]"/>
      <dgm:spPr/>
      <dgm:t>
        <a:bodyPr/>
        <a:lstStyle/>
        <a:p>
          <a:r>
            <a:rPr lang="en-GB" dirty="0"/>
            <a:t>Customized </a:t>
          </a:r>
          <a:r>
            <a:rPr lang="en-GB" dirty="0" err="1"/>
            <a:t>Javascript</a:t>
          </a:r>
          <a:r>
            <a:rPr lang="en-GB" dirty="0"/>
            <a:t> Viewer</a:t>
          </a:r>
          <a:endParaRPr lang="en-ZA" dirty="0"/>
        </a:p>
      </dgm:t>
    </dgm:pt>
    <dgm:pt modelId="{8F45E223-802B-41D8-9040-EE7918FF4585}" type="parTrans" cxnId="{08B924ED-70A7-4644-98CE-D7168438A461}">
      <dgm:prSet/>
      <dgm:spPr/>
      <dgm:t>
        <a:bodyPr/>
        <a:lstStyle/>
        <a:p>
          <a:endParaRPr lang="en-ZA"/>
        </a:p>
      </dgm:t>
    </dgm:pt>
    <dgm:pt modelId="{C38E7005-7A46-4AE8-AF7C-5DE0A859CDC2}" type="sibTrans" cxnId="{08B924ED-70A7-4644-98CE-D7168438A461}">
      <dgm:prSet/>
      <dgm:spPr/>
      <dgm:t>
        <a:bodyPr/>
        <a:lstStyle/>
        <a:p>
          <a:endParaRPr lang="en-ZA"/>
        </a:p>
      </dgm:t>
    </dgm:pt>
    <dgm:pt modelId="{A5845FC3-D2AC-4805-AF19-ECB5660D4A9F}">
      <dgm:prSet phldrT="[Text]"/>
      <dgm:spPr/>
      <dgm:t>
        <a:bodyPr/>
        <a:lstStyle/>
        <a:p>
          <a:r>
            <a:rPr lang="en-GB"/>
            <a:t>Embedded into an iFrame/Modal Window</a:t>
          </a:r>
          <a:endParaRPr lang="en-ZA" dirty="0"/>
        </a:p>
      </dgm:t>
    </dgm:pt>
    <dgm:pt modelId="{8EF00EA4-A504-47F5-806C-1FBE6D40A152}" type="parTrans" cxnId="{0CA84800-0D4E-4C2C-A3E6-0A5C414B6648}">
      <dgm:prSet/>
      <dgm:spPr/>
      <dgm:t>
        <a:bodyPr/>
        <a:lstStyle/>
        <a:p>
          <a:endParaRPr lang="en-ZA"/>
        </a:p>
      </dgm:t>
    </dgm:pt>
    <dgm:pt modelId="{56C0CAC7-74A1-4F6A-8810-698F4997BB8F}" type="sibTrans" cxnId="{0CA84800-0D4E-4C2C-A3E6-0A5C414B6648}">
      <dgm:prSet/>
      <dgm:spPr/>
      <dgm:t>
        <a:bodyPr/>
        <a:lstStyle/>
        <a:p>
          <a:endParaRPr lang="en-ZA"/>
        </a:p>
      </dgm:t>
    </dgm:pt>
    <dgm:pt modelId="{4E338C0C-183A-4BE2-A86A-4AEF3D51D4C3}">
      <dgm:prSet phldrT="[Text]"/>
      <dgm:spPr/>
      <dgm:t>
        <a:bodyPr/>
        <a:lstStyle/>
        <a:p>
          <a:r>
            <a:rPr lang="en-GB" dirty="0"/>
            <a:t>Extent</a:t>
          </a:r>
          <a:endParaRPr lang="en-ZA" dirty="0"/>
        </a:p>
      </dgm:t>
    </dgm:pt>
    <dgm:pt modelId="{2173402D-F2A3-48F1-B288-616CBC7537DD}" type="parTrans" cxnId="{58EDC141-8DE2-4DC2-83DB-C683298BB6AF}">
      <dgm:prSet/>
      <dgm:spPr/>
      <dgm:t>
        <a:bodyPr/>
        <a:lstStyle/>
        <a:p>
          <a:endParaRPr lang="en-ZA"/>
        </a:p>
      </dgm:t>
    </dgm:pt>
    <dgm:pt modelId="{F2AA0FD1-5762-43D5-A07E-8AB8C6815909}" type="sibTrans" cxnId="{58EDC141-8DE2-4DC2-83DB-C683298BB6AF}">
      <dgm:prSet/>
      <dgm:spPr/>
      <dgm:t>
        <a:bodyPr/>
        <a:lstStyle/>
        <a:p>
          <a:endParaRPr lang="en-ZA"/>
        </a:p>
      </dgm:t>
    </dgm:pt>
    <dgm:pt modelId="{8BD75190-203B-435A-9164-F7C96E10AA59}" type="pres">
      <dgm:prSet presAssocID="{52BF0B8C-4FD0-48E2-8835-C23CC79FC744}" presName="linear" presStyleCnt="0">
        <dgm:presLayoutVars>
          <dgm:dir/>
          <dgm:animLvl val="lvl"/>
          <dgm:resizeHandles val="exact"/>
        </dgm:presLayoutVars>
      </dgm:prSet>
      <dgm:spPr/>
    </dgm:pt>
    <dgm:pt modelId="{192A6905-FBDB-4E07-9386-A04D2EA8DB71}" type="pres">
      <dgm:prSet presAssocID="{2F506A76-1931-4FAC-98F7-F54FC516A98A}" presName="parentLin" presStyleCnt="0"/>
      <dgm:spPr/>
    </dgm:pt>
    <dgm:pt modelId="{0576B0F4-E6AA-4186-AFCA-6D0C9E34D8C5}" type="pres">
      <dgm:prSet presAssocID="{2F506A76-1931-4FAC-98F7-F54FC516A98A}" presName="parentLeftMargin" presStyleLbl="node1" presStyleIdx="0" presStyleCnt="3"/>
      <dgm:spPr/>
    </dgm:pt>
    <dgm:pt modelId="{0E9FDAF0-0173-4146-898E-85CEDCEE2FA4}" type="pres">
      <dgm:prSet presAssocID="{2F506A76-1931-4FAC-98F7-F54FC516A98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49FF319-56D7-4A20-908C-912A6C4BD7C0}" type="pres">
      <dgm:prSet presAssocID="{2F506A76-1931-4FAC-98F7-F54FC516A98A}" presName="negativeSpace" presStyleCnt="0"/>
      <dgm:spPr/>
    </dgm:pt>
    <dgm:pt modelId="{239698EC-99DF-4645-BE77-765173D2A6B3}" type="pres">
      <dgm:prSet presAssocID="{2F506A76-1931-4FAC-98F7-F54FC516A98A}" presName="childText" presStyleLbl="conFgAcc1" presStyleIdx="0" presStyleCnt="3">
        <dgm:presLayoutVars>
          <dgm:bulletEnabled val="1"/>
        </dgm:presLayoutVars>
      </dgm:prSet>
      <dgm:spPr/>
    </dgm:pt>
    <dgm:pt modelId="{E2939598-47A1-4008-8F03-DFC3308A9CE2}" type="pres">
      <dgm:prSet presAssocID="{AA928EC4-2AC9-4A7E-BC6A-73607D8FA5FD}" presName="spaceBetweenRectangles" presStyleCnt="0"/>
      <dgm:spPr/>
    </dgm:pt>
    <dgm:pt modelId="{33AA185A-2A89-4956-8641-224105E4807A}" type="pres">
      <dgm:prSet presAssocID="{37E35FBF-96EB-499E-823F-299FF6D338DF}" presName="parentLin" presStyleCnt="0"/>
      <dgm:spPr/>
    </dgm:pt>
    <dgm:pt modelId="{EF5C24A3-467F-4B16-9F2D-44D0BDDCDF78}" type="pres">
      <dgm:prSet presAssocID="{37E35FBF-96EB-499E-823F-299FF6D338DF}" presName="parentLeftMargin" presStyleLbl="node1" presStyleIdx="0" presStyleCnt="3"/>
      <dgm:spPr/>
    </dgm:pt>
    <dgm:pt modelId="{B923CD8B-2E4F-4073-A904-062FFF9FE236}" type="pres">
      <dgm:prSet presAssocID="{37E35FBF-96EB-499E-823F-299FF6D338D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E0B94A6-7235-4367-817D-3F06827925DE}" type="pres">
      <dgm:prSet presAssocID="{37E35FBF-96EB-499E-823F-299FF6D338DF}" presName="negativeSpace" presStyleCnt="0"/>
      <dgm:spPr/>
    </dgm:pt>
    <dgm:pt modelId="{FD770B86-2F39-4A8B-8EB3-26E8A57961B6}" type="pres">
      <dgm:prSet presAssocID="{37E35FBF-96EB-499E-823F-299FF6D338DF}" presName="childText" presStyleLbl="conFgAcc1" presStyleIdx="1" presStyleCnt="3">
        <dgm:presLayoutVars>
          <dgm:bulletEnabled val="1"/>
        </dgm:presLayoutVars>
      </dgm:prSet>
      <dgm:spPr/>
    </dgm:pt>
    <dgm:pt modelId="{DC31064E-5056-4D6A-B207-1187BEDC98FB}" type="pres">
      <dgm:prSet presAssocID="{A8C79904-520B-45F3-9BDA-EA923C493ED1}" presName="spaceBetweenRectangles" presStyleCnt="0"/>
      <dgm:spPr/>
    </dgm:pt>
    <dgm:pt modelId="{2C5731DF-4184-4CD5-9EC5-D81C07D102D6}" type="pres">
      <dgm:prSet presAssocID="{84780232-5D1E-4EA6-A7CA-A1605897F10D}" presName="parentLin" presStyleCnt="0"/>
      <dgm:spPr/>
    </dgm:pt>
    <dgm:pt modelId="{BA5A12F4-B915-473B-8C40-635FF5054E79}" type="pres">
      <dgm:prSet presAssocID="{84780232-5D1E-4EA6-A7CA-A1605897F10D}" presName="parentLeftMargin" presStyleLbl="node1" presStyleIdx="1" presStyleCnt="3"/>
      <dgm:spPr/>
    </dgm:pt>
    <dgm:pt modelId="{F383A6FA-BFFB-405E-8463-2D188117336B}" type="pres">
      <dgm:prSet presAssocID="{84780232-5D1E-4EA6-A7CA-A1605897F10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96EA1F4-B4F2-45BA-B89B-42191ED47479}" type="pres">
      <dgm:prSet presAssocID="{84780232-5D1E-4EA6-A7CA-A1605897F10D}" presName="negativeSpace" presStyleCnt="0"/>
      <dgm:spPr/>
    </dgm:pt>
    <dgm:pt modelId="{0C267285-70E0-43E9-98D4-54A9ACDF6976}" type="pres">
      <dgm:prSet presAssocID="{84780232-5D1E-4EA6-A7CA-A1605897F10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CA84800-0D4E-4C2C-A3E6-0A5C414B6648}" srcId="{84780232-5D1E-4EA6-A7CA-A1605897F10D}" destId="{A5845FC3-D2AC-4805-AF19-ECB5660D4A9F}" srcOrd="2" destOrd="0" parTransId="{8EF00EA4-A504-47F5-806C-1FBE6D40A152}" sibTransId="{56C0CAC7-74A1-4F6A-8810-698F4997BB8F}"/>
    <dgm:cxn modelId="{13919400-CD38-4ABE-A339-C7E9E233BF85}" type="presOf" srcId="{EDC51FF0-C7FC-4EE1-93A5-29B015B81B07}" destId="{0C267285-70E0-43E9-98D4-54A9ACDF6976}" srcOrd="0" destOrd="1" presId="urn:microsoft.com/office/officeart/2005/8/layout/list1"/>
    <dgm:cxn modelId="{A91EB703-6205-4CB6-827D-11373E77C234}" type="presOf" srcId="{3425C241-804B-449A-819E-94A99D1FB921}" destId="{FD770B86-2F39-4A8B-8EB3-26E8A57961B6}" srcOrd="0" destOrd="3" presId="urn:microsoft.com/office/officeart/2005/8/layout/list1"/>
    <dgm:cxn modelId="{31B6C90D-E7EB-4261-B0F8-758DCE62959B}" srcId="{BF9BC1B9-8119-4185-9901-4C9C93227914}" destId="{2FA78369-8161-4766-B280-35BFFEA4DB98}" srcOrd="2" destOrd="0" parTransId="{5C0FBF71-8F6B-4714-BEC3-3400221B8B14}" sibTransId="{22170FE9-C4DD-4859-A488-CCF309F7008B}"/>
    <dgm:cxn modelId="{A3D04214-7F9C-46DF-9EFB-6F6283D41D42}" type="presOf" srcId="{2FA78369-8161-4766-B280-35BFFEA4DB98}" destId="{FD770B86-2F39-4A8B-8EB3-26E8A57961B6}" srcOrd="0" destOrd="4" presId="urn:microsoft.com/office/officeart/2005/8/layout/list1"/>
    <dgm:cxn modelId="{8E5E8725-41C3-4959-97BF-FEF060531F22}" type="presOf" srcId="{AFEB74CD-1019-492C-B783-747CB3C96B60}" destId="{239698EC-99DF-4645-BE77-765173D2A6B3}" srcOrd="0" destOrd="0" presId="urn:microsoft.com/office/officeart/2005/8/layout/list1"/>
    <dgm:cxn modelId="{2C672232-666C-46F5-93BB-D844EDD49A31}" type="presOf" srcId="{84780232-5D1E-4EA6-A7CA-A1605897F10D}" destId="{F383A6FA-BFFB-405E-8463-2D188117336B}" srcOrd="1" destOrd="0" presId="urn:microsoft.com/office/officeart/2005/8/layout/list1"/>
    <dgm:cxn modelId="{710CF132-5F7F-4CD2-A58B-1C9621D63A70}" type="presOf" srcId="{84780232-5D1E-4EA6-A7CA-A1605897F10D}" destId="{BA5A12F4-B915-473B-8C40-635FF5054E79}" srcOrd="0" destOrd="0" presId="urn:microsoft.com/office/officeart/2005/8/layout/list1"/>
    <dgm:cxn modelId="{B1AB3934-962A-429A-872E-89DB98698640}" type="presOf" srcId="{40C16B02-C894-499A-98B6-9FEB16779418}" destId="{FD770B86-2F39-4A8B-8EB3-26E8A57961B6}" srcOrd="0" destOrd="0" presId="urn:microsoft.com/office/officeart/2005/8/layout/list1"/>
    <dgm:cxn modelId="{95703935-A18D-4ED2-B39E-1683A355152D}" srcId="{84780232-5D1E-4EA6-A7CA-A1605897F10D}" destId="{AB977CB3-F8BC-4CFE-B0F8-D3216C32DDF8}" srcOrd="0" destOrd="0" parTransId="{AEF338F3-90F4-40A6-88E9-33DAB68F7774}" sibTransId="{5770B149-8545-466C-83C1-A45A10E72A89}"/>
    <dgm:cxn modelId="{1DE0C53B-C7F3-49A8-AA82-561F39C63258}" type="presOf" srcId="{AB977CB3-F8BC-4CFE-B0F8-D3216C32DDF8}" destId="{0C267285-70E0-43E9-98D4-54A9ACDF6976}" srcOrd="0" destOrd="0" presId="urn:microsoft.com/office/officeart/2005/8/layout/list1"/>
    <dgm:cxn modelId="{211DA341-2FB2-421A-BFB3-88BB8F4484D0}" type="presOf" srcId="{37E35FBF-96EB-499E-823F-299FF6D338DF}" destId="{EF5C24A3-467F-4B16-9F2D-44D0BDDCDF78}" srcOrd="0" destOrd="0" presId="urn:microsoft.com/office/officeart/2005/8/layout/list1"/>
    <dgm:cxn modelId="{58EDC141-8DE2-4DC2-83DB-C683298BB6AF}" srcId="{BF9BC1B9-8119-4185-9901-4C9C93227914}" destId="{4E338C0C-183A-4BE2-A86A-4AEF3D51D4C3}" srcOrd="3" destOrd="0" parTransId="{2173402D-F2A3-48F1-B288-616CBC7537DD}" sibTransId="{F2AA0FD1-5762-43D5-A07E-8AB8C6815909}"/>
    <dgm:cxn modelId="{B3F78446-9ADB-457B-BBD9-3959228AEECF}" type="presOf" srcId="{2F506A76-1931-4FAC-98F7-F54FC516A98A}" destId="{0576B0F4-E6AA-4186-AFCA-6D0C9E34D8C5}" srcOrd="0" destOrd="0" presId="urn:microsoft.com/office/officeart/2005/8/layout/list1"/>
    <dgm:cxn modelId="{614C7048-B7BA-4A78-A3E4-3ACC67A33095}" srcId="{52BF0B8C-4FD0-48E2-8835-C23CC79FC744}" destId="{84780232-5D1E-4EA6-A7CA-A1605897F10D}" srcOrd="2" destOrd="0" parTransId="{AD73735E-3A0D-4FAC-8712-FB3A7FC04468}" sibTransId="{72A77398-C0EF-4C1B-8F07-4FB84969E76C}"/>
    <dgm:cxn modelId="{DB17746F-D83E-4E05-9328-1895AF663A04}" srcId="{BF9BC1B9-8119-4185-9901-4C9C93227914}" destId="{3425C241-804B-449A-819E-94A99D1FB921}" srcOrd="1" destOrd="0" parTransId="{EB762E45-7D93-41D0-8BB8-E6E8A681BDC8}" sibTransId="{9C0BA4A6-C54E-47B8-81C8-C92C8B9B907C}"/>
    <dgm:cxn modelId="{D5D8E350-B517-42F4-96E9-D1CC1F323104}" type="presOf" srcId="{37E35FBF-96EB-499E-823F-299FF6D338DF}" destId="{B923CD8B-2E4F-4073-A904-062FFF9FE236}" srcOrd="1" destOrd="0" presId="urn:microsoft.com/office/officeart/2005/8/layout/list1"/>
    <dgm:cxn modelId="{25156976-BB77-4504-B9C3-E9EE9B723392}" srcId="{52BF0B8C-4FD0-48E2-8835-C23CC79FC744}" destId="{2F506A76-1931-4FAC-98F7-F54FC516A98A}" srcOrd="0" destOrd="0" parTransId="{2BF79AA0-9DDF-47B1-8937-7534FD7A6E97}" sibTransId="{AA928EC4-2AC9-4A7E-BC6A-73607D8FA5FD}"/>
    <dgm:cxn modelId="{4F40B357-AB8C-425C-AB27-F6BC5F0B2660}" srcId="{2F506A76-1931-4FAC-98F7-F54FC516A98A}" destId="{1C7A3948-842B-4359-9B0A-320804B03672}" srcOrd="1" destOrd="0" parTransId="{43960483-DC53-484C-89A6-B99F451656C7}" sibTransId="{3D0550AE-AC69-40FB-8372-27F00F33BFCC}"/>
    <dgm:cxn modelId="{D658D958-1AD6-43E7-9023-06EB138BBA63}" srcId="{52BF0B8C-4FD0-48E2-8835-C23CC79FC744}" destId="{37E35FBF-96EB-499E-823F-299FF6D338DF}" srcOrd="1" destOrd="0" parTransId="{CFE63490-0737-4237-9859-1B4C863FCC8C}" sibTransId="{A8C79904-520B-45F3-9BDA-EA923C493ED1}"/>
    <dgm:cxn modelId="{29160DA7-F1E6-4494-BB32-21A9E19C8AA7}" type="presOf" srcId="{BF9BC1B9-8119-4185-9901-4C9C93227914}" destId="{FD770B86-2F39-4A8B-8EB3-26E8A57961B6}" srcOrd="0" destOrd="1" presId="urn:microsoft.com/office/officeart/2005/8/layout/list1"/>
    <dgm:cxn modelId="{C517BDAE-F57C-4FA9-BA33-C3A2C7CD3105}" srcId="{37E35FBF-96EB-499E-823F-299FF6D338DF}" destId="{40C16B02-C894-499A-98B6-9FEB16779418}" srcOrd="0" destOrd="0" parTransId="{0EEC584E-FD97-47AB-8051-2A3AB6A80A32}" sibTransId="{AC54D11A-19FC-40DF-9D17-8DF040D32C1F}"/>
    <dgm:cxn modelId="{D08F7AB6-EEB6-4A21-8A14-10DEF8E193FB}" type="presOf" srcId="{C9FE3FDD-BC80-4051-ABB0-49C826AC7D5A}" destId="{FD770B86-2F39-4A8B-8EB3-26E8A57961B6}" srcOrd="0" destOrd="2" presId="urn:microsoft.com/office/officeart/2005/8/layout/list1"/>
    <dgm:cxn modelId="{1D36C0B6-C697-4F99-ADCC-B9C3A6695222}" type="presOf" srcId="{2F506A76-1931-4FAC-98F7-F54FC516A98A}" destId="{0E9FDAF0-0173-4146-898E-85CEDCEE2FA4}" srcOrd="1" destOrd="0" presId="urn:microsoft.com/office/officeart/2005/8/layout/list1"/>
    <dgm:cxn modelId="{213EBCBB-355F-401B-9A5F-B4FFB7A37ECB}" type="presOf" srcId="{4E338C0C-183A-4BE2-A86A-4AEF3D51D4C3}" destId="{FD770B86-2F39-4A8B-8EB3-26E8A57961B6}" srcOrd="0" destOrd="5" presId="urn:microsoft.com/office/officeart/2005/8/layout/list1"/>
    <dgm:cxn modelId="{4917A4BD-A888-4AF1-9FC9-CDC57857CAA9}" srcId="{BF9BC1B9-8119-4185-9901-4C9C93227914}" destId="{C9FE3FDD-BC80-4051-ABB0-49C826AC7D5A}" srcOrd="0" destOrd="0" parTransId="{336F47FE-8F15-4722-8AD1-E45703EA1F68}" sibTransId="{028BBF75-DF5C-4D08-97F7-1450AFD6327B}"/>
    <dgm:cxn modelId="{58D61EC3-F114-445F-9912-4C4F64018652}" srcId="{37E35FBF-96EB-499E-823F-299FF6D338DF}" destId="{BF9BC1B9-8119-4185-9901-4C9C93227914}" srcOrd="1" destOrd="0" parTransId="{49249BC8-AFA1-43E0-875E-BE79B3883F07}" sibTransId="{5BB726ED-1AB4-4A07-8E80-92ACFB30823E}"/>
    <dgm:cxn modelId="{3070A5C6-F244-4B7A-8103-B39519290795}" type="presOf" srcId="{52BF0B8C-4FD0-48E2-8835-C23CC79FC744}" destId="{8BD75190-203B-435A-9164-F7C96E10AA59}" srcOrd="0" destOrd="0" presId="urn:microsoft.com/office/officeart/2005/8/layout/list1"/>
    <dgm:cxn modelId="{99F2F7C6-6B4A-4BF4-AA60-27B9BBD443DE}" type="presOf" srcId="{1C7A3948-842B-4359-9B0A-320804B03672}" destId="{239698EC-99DF-4645-BE77-765173D2A6B3}" srcOrd="0" destOrd="1" presId="urn:microsoft.com/office/officeart/2005/8/layout/list1"/>
    <dgm:cxn modelId="{3BF0FACA-CEC8-4B35-BAD8-0EB5B3D59F9B}" type="presOf" srcId="{A5845FC3-D2AC-4805-AF19-ECB5660D4A9F}" destId="{0C267285-70E0-43E9-98D4-54A9ACDF6976}" srcOrd="0" destOrd="2" presId="urn:microsoft.com/office/officeart/2005/8/layout/list1"/>
    <dgm:cxn modelId="{4D8638E1-C218-452B-91DE-D0DD8ECE8479}" srcId="{2F506A76-1931-4FAC-98F7-F54FC516A98A}" destId="{AFEB74CD-1019-492C-B783-747CB3C96B60}" srcOrd="0" destOrd="0" parTransId="{C17472FB-0C69-4D79-87AB-8B38F0E53197}" sibTransId="{8227CE6B-0D43-471B-94F9-7CA36C725B9F}"/>
    <dgm:cxn modelId="{08B924ED-70A7-4644-98CE-D7168438A461}" srcId="{84780232-5D1E-4EA6-A7CA-A1605897F10D}" destId="{EDC51FF0-C7FC-4EE1-93A5-29B015B81B07}" srcOrd="1" destOrd="0" parTransId="{8F45E223-802B-41D8-9040-EE7918FF4585}" sibTransId="{C38E7005-7A46-4AE8-AF7C-5DE0A859CDC2}"/>
    <dgm:cxn modelId="{F5F6B93A-C95A-405C-B211-1F0191E48D86}" type="presParOf" srcId="{8BD75190-203B-435A-9164-F7C96E10AA59}" destId="{192A6905-FBDB-4E07-9386-A04D2EA8DB71}" srcOrd="0" destOrd="0" presId="urn:microsoft.com/office/officeart/2005/8/layout/list1"/>
    <dgm:cxn modelId="{94A57843-DD99-422A-9483-B9E48DC61C9B}" type="presParOf" srcId="{192A6905-FBDB-4E07-9386-A04D2EA8DB71}" destId="{0576B0F4-E6AA-4186-AFCA-6D0C9E34D8C5}" srcOrd="0" destOrd="0" presId="urn:microsoft.com/office/officeart/2005/8/layout/list1"/>
    <dgm:cxn modelId="{7192099E-9055-4D26-8C56-6E5CCAA60619}" type="presParOf" srcId="{192A6905-FBDB-4E07-9386-A04D2EA8DB71}" destId="{0E9FDAF0-0173-4146-898E-85CEDCEE2FA4}" srcOrd="1" destOrd="0" presId="urn:microsoft.com/office/officeart/2005/8/layout/list1"/>
    <dgm:cxn modelId="{F3B14DFA-5BCE-46B9-B966-88371A956A62}" type="presParOf" srcId="{8BD75190-203B-435A-9164-F7C96E10AA59}" destId="{B49FF319-56D7-4A20-908C-912A6C4BD7C0}" srcOrd="1" destOrd="0" presId="urn:microsoft.com/office/officeart/2005/8/layout/list1"/>
    <dgm:cxn modelId="{60617F58-C20B-4D23-88A4-29ABE4CF4DDB}" type="presParOf" srcId="{8BD75190-203B-435A-9164-F7C96E10AA59}" destId="{239698EC-99DF-4645-BE77-765173D2A6B3}" srcOrd="2" destOrd="0" presId="urn:microsoft.com/office/officeart/2005/8/layout/list1"/>
    <dgm:cxn modelId="{78D6069E-3FAF-4B34-AFE0-1C808CF49B90}" type="presParOf" srcId="{8BD75190-203B-435A-9164-F7C96E10AA59}" destId="{E2939598-47A1-4008-8F03-DFC3308A9CE2}" srcOrd="3" destOrd="0" presId="urn:microsoft.com/office/officeart/2005/8/layout/list1"/>
    <dgm:cxn modelId="{518ABF84-A432-4753-B81A-6EE6C2F2C072}" type="presParOf" srcId="{8BD75190-203B-435A-9164-F7C96E10AA59}" destId="{33AA185A-2A89-4956-8641-224105E4807A}" srcOrd="4" destOrd="0" presId="urn:microsoft.com/office/officeart/2005/8/layout/list1"/>
    <dgm:cxn modelId="{C65C30F1-1672-4118-9B4D-1FF78A8FEBBF}" type="presParOf" srcId="{33AA185A-2A89-4956-8641-224105E4807A}" destId="{EF5C24A3-467F-4B16-9F2D-44D0BDDCDF78}" srcOrd="0" destOrd="0" presId="urn:microsoft.com/office/officeart/2005/8/layout/list1"/>
    <dgm:cxn modelId="{3B9F4161-01C6-4374-8DF1-88674CDEF8DE}" type="presParOf" srcId="{33AA185A-2A89-4956-8641-224105E4807A}" destId="{B923CD8B-2E4F-4073-A904-062FFF9FE236}" srcOrd="1" destOrd="0" presId="urn:microsoft.com/office/officeart/2005/8/layout/list1"/>
    <dgm:cxn modelId="{13D9EE58-87EF-43DD-88CB-E99F8218BE29}" type="presParOf" srcId="{8BD75190-203B-435A-9164-F7C96E10AA59}" destId="{8E0B94A6-7235-4367-817D-3F06827925DE}" srcOrd="5" destOrd="0" presId="urn:microsoft.com/office/officeart/2005/8/layout/list1"/>
    <dgm:cxn modelId="{B4DB1280-B59C-4AB4-8D20-53396B02AC3A}" type="presParOf" srcId="{8BD75190-203B-435A-9164-F7C96E10AA59}" destId="{FD770B86-2F39-4A8B-8EB3-26E8A57961B6}" srcOrd="6" destOrd="0" presId="urn:microsoft.com/office/officeart/2005/8/layout/list1"/>
    <dgm:cxn modelId="{F5A5B883-8E85-44D4-8A11-0E5F4B3B7596}" type="presParOf" srcId="{8BD75190-203B-435A-9164-F7C96E10AA59}" destId="{DC31064E-5056-4D6A-B207-1187BEDC98FB}" srcOrd="7" destOrd="0" presId="urn:microsoft.com/office/officeart/2005/8/layout/list1"/>
    <dgm:cxn modelId="{D09FE707-CFB4-419E-AC24-A7977E055A9D}" type="presParOf" srcId="{8BD75190-203B-435A-9164-F7C96E10AA59}" destId="{2C5731DF-4184-4CD5-9EC5-D81C07D102D6}" srcOrd="8" destOrd="0" presId="urn:microsoft.com/office/officeart/2005/8/layout/list1"/>
    <dgm:cxn modelId="{40E04BC5-E1B1-4E87-923C-3295163C5D9F}" type="presParOf" srcId="{2C5731DF-4184-4CD5-9EC5-D81C07D102D6}" destId="{BA5A12F4-B915-473B-8C40-635FF5054E79}" srcOrd="0" destOrd="0" presId="urn:microsoft.com/office/officeart/2005/8/layout/list1"/>
    <dgm:cxn modelId="{D90D5ECA-7E96-4AAC-AD3D-F20AE9511DC9}" type="presParOf" srcId="{2C5731DF-4184-4CD5-9EC5-D81C07D102D6}" destId="{F383A6FA-BFFB-405E-8463-2D188117336B}" srcOrd="1" destOrd="0" presId="urn:microsoft.com/office/officeart/2005/8/layout/list1"/>
    <dgm:cxn modelId="{5710E0BD-D410-4AF9-8F69-DC1EDF7136EE}" type="presParOf" srcId="{8BD75190-203B-435A-9164-F7C96E10AA59}" destId="{296EA1F4-B4F2-45BA-B89B-42191ED47479}" srcOrd="9" destOrd="0" presId="urn:microsoft.com/office/officeart/2005/8/layout/list1"/>
    <dgm:cxn modelId="{719C3D8D-BFC5-483D-BFDA-30CEE7C31F5D}" type="presParOf" srcId="{8BD75190-203B-435A-9164-F7C96E10AA59}" destId="{0C267285-70E0-43E9-98D4-54A9ACDF697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C6DC9-6693-482D-A706-1EED2A5421AD}">
      <dsp:nvSpPr>
        <dsp:cNvPr id="0" name=""/>
        <dsp:cNvSpPr/>
      </dsp:nvSpPr>
      <dsp:spPr>
        <a:xfrm>
          <a:off x="9254" y="750189"/>
          <a:ext cx="1559517" cy="77975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Detail</a:t>
          </a:r>
          <a:endParaRPr lang="en-ZA" sz="1100" kern="1200" dirty="0"/>
        </a:p>
      </dsp:txBody>
      <dsp:txXfrm>
        <a:off x="32092" y="773027"/>
        <a:ext cx="1513841" cy="734082"/>
      </dsp:txXfrm>
    </dsp:sp>
    <dsp:sp modelId="{DD2A5375-8F33-4005-AA94-242827DF85FD}">
      <dsp:nvSpPr>
        <dsp:cNvPr id="0" name=""/>
        <dsp:cNvSpPr/>
      </dsp:nvSpPr>
      <dsp:spPr>
        <a:xfrm rot="19457599">
          <a:off x="1496565" y="902937"/>
          <a:ext cx="768220" cy="25902"/>
        </a:xfrm>
        <a:custGeom>
          <a:avLst/>
          <a:gdLst/>
          <a:ahLst/>
          <a:cxnLst/>
          <a:rect l="0" t="0" r="0" b="0"/>
          <a:pathLst>
            <a:path>
              <a:moveTo>
                <a:pt x="0" y="12951"/>
              </a:moveTo>
              <a:lnTo>
                <a:pt x="768220" y="1295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000" kern="1200"/>
        </a:p>
      </dsp:txBody>
      <dsp:txXfrm>
        <a:off x="1861470" y="896683"/>
        <a:ext cx="38411" cy="38411"/>
      </dsp:txXfrm>
    </dsp:sp>
    <dsp:sp modelId="{65231E17-AB17-424B-94D7-76E0EFCC987A}">
      <dsp:nvSpPr>
        <dsp:cNvPr id="0" name=""/>
        <dsp:cNvSpPr/>
      </dsp:nvSpPr>
      <dsp:spPr>
        <a:xfrm>
          <a:off x="2192579" y="301828"/>
          <a:ext cx="1559517" cy="77975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b="0" i="0" kern="1200" dirty="0"/>
            <a:t>Offset Register ID (Unique Identifier) Generated by System</a:t>
          </a:r>
          <a:br>
            <a:rPr lang="fr-FR" sz="900" b="0" i="0" kern="1200" dirty="0"/>
          </a:br>
          <a:r>
            <a:rPr lang="en-ZA" sz="900" kern="1200" dirty="0"/>
            <a:t>Application Title</a:t>
          </a:r>
          <a:br>
            <a:rPr lang="en-ZA" sz="900" kern="1200" dirty="0"/>
          </a:br>
          <a:r>
            <a:rPr lang="en-ZA" sz="900" kern="1200" dirty="0"/>
            <a:t>Activity Description</a:t>
          </a:r>
          <a:br>
            <a:rPr lang="en-ZA" sz="900" kern="1200" dirty="0"/>
          </a:br>
          <a:r>
            <a:rPr lang="en-ZA" sz="900" kern="1200" dirty="0"/>
            <a:t>Development Type</a:t>
          </a:r>
          <a:br>
            <a:rPr lang="en-ZA" sz="900" kern="1200" dirty="0"/>
          </a:br>
          <a:r>
            <a:rPr lang="en-ZA" sz="900" kern="1200" dirty="0"/>
            <a:t>Other Attributes</a:t>
          </a:r>
        </a:p>
      </dsp:txBody>
      <dsp:txXfrm>
        <a:off x="2215417" y="324666"/>
        <a:ext cx="1513841" cy="734082"/>
      </dsp:txXfrm>
    </dsp:sp>
    <dsp:sp modelId="{BF00C725-97CF-429C-A235-35A2122DB9E9}">
      <dsp:nvSpPr>
        <dsp:cNvPr id="0" name=""/>
        <dsp:cNvSpPr/>
      </dsp:nvSpPr>
      <dsp:spPr>
        <a:xfrm rot="2142401">
          <a:off x="1496565" y="1351298"/>
          <a:ext cx="768220" cy="25902"/>
        </a:xfrm>
        <a:custGeom>
          <a:avLst/>
          <a:gdLst/>
          <a:ahLst/>
          <a:cxnLst/>
          <a:rect l="0" t="0" r="0" b="0"/>
          <a:pathLst>
            <a:path>
              <a:moveTo>
                <a:pt x="0" y="12951"/>
              </a:moveTo>
              <a:lnTo>
                <a:pt x="768220" y="1295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000" kern="1200"/>
        </a:p>
      </dsp:txBody>
      <dsp:txXfrm>
        <a:off x="1861470" y="1345044"/>
        <a:ext cx="38411" cy="38411"/>
      </dsp:txXfrm>
    </dsp:sp>
    <dsp:sp modelId="{222DB227-5E44-41D6-9728-81DDC7C8FC4B}">
      <dsp:nvSpPr>
        <dsp:cNvPr id="0" name=""/>
        <dsp:cNvSpPr/>
      </dsp:nvSpPr>
      <dsp:spPr>
        <a:xfrm>
          <a:off x="2192579" y="1198551"/>
          <a:ext cx="1559517" cy="77975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u="sng" kern="1200" dirty="0"/>
            <a:t>GIS Capture</a:t>
          </a:r>
          <a:br>
            <a:rPr lang="en-GB" sz="1100" u="sng" kern="1200" dirty="0"/>
          </a:br>
          <a:r>
            <a:rPr lang="en-GB" sz="1100" kern="1200" dirty="0"/>
            <a:t>Province(s)</a:t>
          </a:r>
          <a:br>
            <a:rPr lang="en-GB" sz="1100" kern="1200" dirty="0"/>
          </a:br>
          <a:r>
            <a:rPr lang="en-GB" sz="1100" kern="1200" dirty="0"/>
            <a:t>Municipalities</a:t>
          </a:r>
          <a:br>
            <a:rPr lang="en-GB" sz="1100" kern="1200" dirty="0"/>
          </a:br>
          <a:r>
            <a:rPr lang="en-GB" sz="1100" kern="1200" dirty="0"/>
            <a:t>SG Codes</a:t>
          </a:r>
          <a:br>
            <a:rPr lang="en-GB" sz="1100" kern="1200" dirty="0"/>
          </a:br>
          <a:r>
            <a:rPr lang="en-GB" sz="1100" kern="1200" dirty="0"/>
            <a:t>Extent</a:t>
          </a:r>
          <a:endParaRPr lang="en-ZA" sz="1100" kern="1200" dirty="0"/>
        </a:p>
      </dsp:txBody>
      <dsp:txXfrm>
        <a:off x="2215417" y="1221389"/>
        <a:ext cx="1513841" cy="734082"/>
      </dsp:txXfrm>
    </dsp:sp>
    <dsp:sp modelId="{EA4796E0-0BB2-4933-9376-58661692CFA8}">
      <dsp:nvSpPr>
        <dsp:cNvPr id="0" name=""/>
        <dsp:cNvSpPr/>
      </dsp:nvSpPr>
      <dsp:spPr>
        <a:xfrm>
          <a:off x="9254" y="3440357"/>
          <a:ext cx="1559517" cy="77975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Authorization</a:t>
          </a:r>
          <a:endParaRPr lang="en-ZA" sz="1100" kern="1200" dirty="0"/>
        </a:p>
      </dsp:txBody>
      <dsp:txXfrm>
        <a:off x="32092" y="3463195"/>
        <a:ext cx="1513841" cy="734082"/>
      </dsp:txXfrm>
    </dsp:sp>
    <dsp:sp modelId="{30CB512B-78E5-4C42-BF36-65AA33688F38}">
      <dsp:nvSpPr>
        <dsp:cNvPr id="0" name=""/>
        <dsp:cNvSpPr/>
      </dsp:nvSpPr>
      <dsp:spPr>
        <a:xfrm>
          <a:off x="1568772" y="3817285"/>
          <a:ext cx="623806" cy="25902"/>
        </a:xfrm>
        <a:custGeom>
          <a:avLst/>
          <a:gdLst/>
          <a:ahLst/>
          <a:cxnLst/>
          <a:rect l="0" t="0" r="0" b="0"/>
          <a:pathLst>
            <a:path>
              <a:moveTo>
                <a:pt x="0" y="12951"/>
              </a:moveTo>
              <a:lnTo>
                <a:pt x="623806" y="1295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000" kern="1200"/>
        </a:p>
      </dsp:txBody>
      <dsp:txXfrm>
        <a:off x="1865080" y="3814641"/>
        <a:ext cx="31190" cy="31190"/>
      </dsp:txXfrm>
    </dsp:sp>
    <dsp:sp modelId="{CE9C5658-B757-4038-B00B-FFFDCCD9AA2F}">
      <dsp:nvSpPr>
        <dsp:cNvPr id="0" name=""/>
        <dsp:cNvSpPr/>
      </dsp:nvSpPr>
      <dsp:spPr>
        <a:xfrm>
          <a:off x="2192579" y="3440357"/>
          <a:ext cx="1559517" cy="77975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Add New</a:t>
          </a:r>
          <a:endParaRPr lang="en-ZA" sz="1100" kern="1200" dirty="0"/>
        </a:p>
      </dsp:txBody>
      <dsp:txXfrm>
        <a:off x="2215417" y="3463195"/>
        <a:ext cx="1513841" cy="734082"/>
      </dsp:txXfrm>
    </dsp:sp>
    <dsp:sp modelId="{6122C1F6-9C11-41E2-B733-247A96565D2B}">
      <dsp:nvSpPr>
        <dsp:cNvPr id="0" name=""/>
        <dsp:cNvSpPr/>
      </dsp:nvSpPr>
      <dsp:spPr>
        <a:xfrm rot="19457599">
          <a:off x="3679889" y="3593104"/>
          <a:ext cx="768220" cy="25902"/>
        </a:xfrm>
        <a:custGeom>
          <a:avLst/>
          <a:gdLst/>
          <a:ahLst/>
          <a:cxnLst/>
          <a:rect l="0" t="0" r="0" b="0"/>
          <a:pathLst>
            <a:path>
              <a:moveTo>
                <a:pt x="0" y="12951"/>
              </a:moveTo>
              <a:lnTo>
                <a:pt x="768220" y="1295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000" kern="1200"/>
        </a:p>
      </dsp:txBody>
      <dsp:txXfrm>
        <a:off x="4044794" y="3586850"/>
        <a:ext cx="38411" cy="38411"/>
      </dsp:txXfrm>
    </dsp:sp>
    <dsp:sp modelId="{0276E72F-F6A1-4B29-9169-86204CF0B97B}">
      <dsp:nvSpPr>
        <dsp:cNvPr id="0" name=""/>
        <dsp:cNvSpPr/>
      </dsp:nvSpPr>
      <dsp:spPr>
        <a:xfrm>
          <a:off x="4375903" y="2991996"/>
          <a:ext cx="1559517" cy="7797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Add Offset(s)</a:t>
          </a:r>
          <a:endParaRPr lang="en-ZA" sz="1100" kern="1200" dirty="0"/>
        </a:p>
      </dsp:txBody>
      <dsp:txXfrm>
        <a:off x="4398741" y="3014834"/>
        <a:ext cx="1513841" cy="734082"/>
      </dsp:txXfrm>
    </dsp:sp>
    <dsp:sp modelId="{453A513D-37CA-4B81-A684-057BEA977D59}">
      <dsp:nvSpPr>
        <dsp:cNvPr id="0" name=""/>
        <dsp:cNvSpPr/>
      </dsp:nvSpPr>
      <dsp:spPr>
        <a:xfrm rot="18289469">
          <a:off x="5701145" y="2920562"/>
          <a:ext cx="1092358" cy="25902"/>
        </a:xfrm>
        <a:custGeom>
          <a:avLst/>
          <a:gdLst/>
          <a:ahLst/>
          <a:cxnLst/>
          <a:rect l="0" t="0" r="0" b="0"/>
          <a:pathLst>
            <a:path>
              <a:moveTo>
                <a:pt x="0" y="12951"/>
              </a:moveTo>
              <a:lnTo>
                <a:pt x="1092358" y="1295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000" kern="1200"/>
        </a:p>
      </dsp:txBody>
      <dsp:txXfrm>
        <a:off x="6220015" y="2906205"/>
        <a:ext cx="54617" cy="54617"/>
      </dsp:txXfrm>
    </dsp:sp>
    <dsp:sp modelId="{1764C0CD-4E83-4B56-A6A3-528F417A902F}">
      <dsp:nvSpPr>
        <dsp:cNvPr id="0" name=""/>
        <dsp:cNvSpPr/>
      </dsp:nvSpPr>
      <dsp:spPr>
        <a:xfrm>
          <a:off x="6559227" y="2095273"/>
          <a:ext cx="1559517" cy="77975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1100" kern="1200" dirty="0"/>
            <a:t>Offset Attributes</a:t>
          </a:r>
          <a:endParaRPr lang="en-ZA" sz="1100" kern="1200" dirty="0"/>
        </a:p>
      </dsp:txBody>
      <dsp:txXfrm>
        <a:off x="6582065" y="2118111"/>
        <a:ext cx="1513841" cy="734082"/>
      </dsp:txXfrm>
    </dsp:sp>
    <dsp:sp modelId="{27EBDE2C-8971-4203-BE8E-8B4B557DC941}">
      <dsp:nvSpPr>
        <dsp:cNvPr id="0" name=""/>
        <dsp:cNvSpPr/>
      </dsp:nvSpPr>
      <dsp:spPr>
        <a:xfrm>
          <a:off x="5935420" y="3368924"/>
          <a:ext cx="623806" cy="25902"/>
        </a:xfrm>
        <a:custGeom>
          <a:avLst/>
          <a:gdLst/>
          <a:ahLst/>
          <a:cxnLst/>
          <a:rect l="0" t="0" r="0" b="0"/>
          <a:pathLst>
            <a:path>
              <a:moveTo>
                <a:pt x="0" y="12951"/>
              </a:moveTo>
              <a:lnTo>
                <a:pt x="623806" y="1295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000" kern="1200"/>
        </a:p>
      </dsp:txBody>
      <dsp:txXfrm>
        <a:off x="6231729" y="3366280"/>
        <a:ext cx="31190" cy="31190"/>
      </dsp:txXfrm>
    </dsp:sp>
    <dsp:sp modelId="{93D782D0-C0B2-414A-A565-BACF10701697}">
      <dsp:nvSpPr>
        <dsp:cNvPr id="0" name=""/>
        <dsp:cNvSpPr/>
      </dsp:nvSpPr>
      <dsp:spPr>
        <a:xfrm>
          <a:off x="6559227" y="2991996"/>
          <a:ext cx="1559517" cy="77975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1100" kern="1200"/>
            <a:t>GIS Capture (Offset Location)</a:t>
          </a:r>
          <a:endParaRPr lang="en-ZA" sz="1100" kern="1200" dirty="0"/>
        </a:p>
      </dsp:txBody>
      <dsp:txXfrm>
        <a:off x="6582065" y="3014834"/>
        <a:ext cx="1513841" cy="734082"/>
      </dsp:txXfrm>
    </dsp:sp>
    <dsp:sp modelId="{23F09434-339F-416E-87EC-972983FFEC86}">
      <dsp:nvSpPr>
        <dsp:cNvPr id="0" name=""/>
        <dsp:cNvSpPr/>
      </dsp:nvSpPr>
      <dsp:spPr>
        <a:xfrm rot="3310531">
          <a:off x="5701145" y="3817285"/>
          <a:ext cx="1092358" cy="25902"/>
        </a:xfrm>
        <a:custGeom>
          <a:avLst/>
          <a:gdLst/>
          <a:ahLst/>
          <a:cxnLst/>
          <a:rect l="0" t="0" r="0" b="0"/>
          <a:pathLst>
            <a:path>
              <a:moveTo>
                <a:pt x="0" y="12951"/>
              </a:moveTo>
              <a:lnTo>
                <a:pt x="1092358" y="1295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000" kern="1200"/>
        </a:p>
      </dsp:txBody>
      <dsp:txXfrm>
        <a:off x="6220015" y="3802927"/>
        <a:ext cx="54617" cy="54617"/>
      </dsp:txXfrm>
    </dsp:sp>
    <dsp:sp modelId="{4FFD0B7B-EBBF-48AE-BB38-0E671B5263D4}">
      <dsp:nvSpPr>
        <dsp:cNvPr id="0" name=""/>
        <dsp:cNvSpPr/>
      </dsp:nvSpPr>
      <dsp:spPr>
        <a:xfrm>
          <a:off x="6559227" y="3888718"/>
          <a:ext cx="1559517" cy="77975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1100" kern="1200" dirty="0"/>
            <a:t>Implementation Attributes</a:t>
          </a:r>
          <a:endParaRPr lang="en-ZA" sz="1100" kern="1200" dirty="0"/>
        </a:p>
      </dsp:txBody>
      <dsp:txXfrm>
        <a:off x="6582065" y="3911556"/>
        <a:ext cx="1513841" cy="734082"/>
      </dsp:txXfrm>
    </dsp:sp>
    <dsp:sp modelId="{457F9A2F-86D5-4597-9C45-A4EADB32318D}">
      <dsp:nvSpPr>
        <dsp:cNvPr id="0" name=""/>
        <dsp:cNvSpPr/>
      </dsp:nvSpPr>
      <dsp:spPr>
        <a:xfrm rot="2142401">
          <a:off x="3679889" y="4041465"/>
          <a:ext cx="768220" cy="25902"/>
        </a:xfrm>
        <a:custGeom>
          <a:avLst/>
          <a:gdLst/>
          <a:ahLst/>
          <a:cxnLst/>
          <a:rect l="0" t="0" r="0" b="0"/>
          <a:pathLst>
            <a:path>
              <a:moveTo>
                <a:pt x="0" y="12951"/>
              </a:moveTo>
              <a:lnTo>
                <a:pt x="768220" y="1295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000" kern="1200"/>
        </a:p>
      </dsp:txBody>
      <dsp:txXfrm>
        <a:off x="4044794" y="4035211"/>
        <a:ext cx="38411" cy="38411"/>
      </dsp:txXfrm>
    </dsp:sp>
    <dsp:sp modelId="{6B8A58F3-0DD1-44CE-BDC7-1818DC1C00EE}">
      <dsp:nvSpPr>
        <dsp:cNvPr id="0" name=""/>
        <dsp:cNvSpPr/>
      </dsp:nvSpPr>
      <dsp:spPr>
        <a:xfrm>
          <a:off x="4375903" y="3888718"/>
          <a:ext cx="1559517" cy="7797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Add Amendment(s)</a:t>
          </a:r>
          <a:endParaRPr lang="en-ZA" sz="1100" kern="1200" dirty="0"/>
        </a:p>
      </dsp:txBody>
      <dsp:txXfrm>
        <a:off x="4398741" y="3911556"/>
        <a:ext cx="1513841" cy="734082"/>
      </dsp:txXfrm>
    </dsp:sp>
    <dsp:sp modelId="{63666B6C-5947-4A87-AA59-429D9B523D99}">
      <dsp:nvSpPr>
        <dsp:cNvPr id="0" name=""/>
        <dsp:cNvSpPr/>
      </dsp:nvSpPr>
      <dsp:spPr>
        <a:xfrm>
          <a:off x="9254" y="4337079"/>
          <a:ext cx="1559517" cy="77975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Information Sources</a:t>
          </a:r>
          <a:endParaRPr lang="en-ZA" sz="1100" kern="1200" dirty="0"/>
        </a:p>
      </dsp:txBody>
      <dsp:txXfrm>
        <a:off x="32092" y="4359917"/>
        <a:ext cx="1513841" cy="7340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08BD6-3392-4F23-9056-78697A0F1C3F}">
      <dsp:nvSpPr>
        <dsp:cNvPr id="0" name=""/>
        <dsp:cNvSpPr/>
      </dsp:nvSpPr>
      <dsp:spPr>
        <a:xfrm>
          <a:off x="1683357" y="1336209"/>
          <a:ext cx="165514" cy="2074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4454"/>
              </a:lnTo>
              <a:lnTo>
                <a:pt x="165514" y="207445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1BAABB-0642-4C70-B22E-D9BE7BB8249A}">
      <dsp:nvSpPr>
        <dsp:cNvPr id="0" name=""/>
        <dsp:cNvSpPr/>
      </dsp:nvSpPr>
      <dsp:spPr>
        <a:xfrm>
          <a:off x="1683357" y="1336209"/>
          <a:ext cx="165514" cy="12910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1016"/>
              </a:lnTo>
              <a:lnTo>
                <a:pt x="165514" y="129101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556799-C3F5-45C1-9D6F-73BCEFC549A4}">
      <dsp:nvSpPr>
        <dsp:cNvPr id="0" name=""/>
        <dsp:cNvSpPr/>
      </dsp:nvSpPr>
      <dsp:spPr>
        <a:xfrm>
          <a:off x="1683357" y="1336209"/>
          <a:ext cx="165514" cy="507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7579"/>
              </a:lnTo>
              <a:lnTo>
                <a:pt x="165514" y="50757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D2914-F56D-4844-8FB5-84D74C10D968}">
      <dsp:nvSpPr>
        <dsp:cNvPr id="0" name=""/>
        <dsp:cNvSpPr/>
      </dsp:nvSpPr>
      <dsp:spPr>
        <a:xfrm>
          <a:off x="2079010" y="552771"/>
          <a:ext cx="91440" cy="2317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1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4BD7E-0D6D-4C34-AD18-CF5A2CEA94B7}">
      <dsp:nvSpPr>
        <dsp:cNvPr id="0" name=""/>
        <dsp:cNvSpPr/>
      </dsp:nvSpPr>
      <dsp:spPr>
        <a:xfrm>
          <a:off x="1573013" y="1055"/>
          <a:ext cx="1103433" cy="55171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Offset Register (Add New)</a:t>
          </a:r>
          <a:endParaRPr lang="en-ZA" sz="1400" kern="1200"/>
        </a:p>
      </dsp:txBody>
      <dsp:txXfrm>
        <a:off x="1573013" y="1055"/>
        <a:ext cx="1103433" cy="551716"/>
      </dsp:txXfrm>
    </dsp:sp>
    <dsp:sp modelId="{1E8B9459-D945-406A-AF24-C0430065069B}">
      <dsp:nvSpPr>
        <dsp:cNvPr id="0" name=""/>
        <dsp:cNvSpPr/>
      </dsp:nvSpPr>
      <dsp:spPr>
        <a:xfrm>
          <a:off x="1573013" y="784492"/>
          <a:ext cx="1103433" cy="55171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3 Tabs</a:t>
          </a:r>
          <a:endParaRPr lang="en-ZA" sz="1400" kern="1200" dirty="0"/>
        </a:p>
      </dsp:txBody>
      <dsp:txXfrm>
        <a:off x="1573013" y="784492"/>
        <a:ext cx="1103433" cy="551716"/>
      </dsp:txXfrm>
    </dsp:sp>
    <dsp:sp modelId="{EE64F3A1-1FE2-4456-8C14-D0C201F1DC64}">
      <dsp:nvSpPr>
        <dsp:cNvPr id="0" name=""/>
        <dsp:cNvSpPr/>
      </dsp:nvSpPr>
      <dsp:spPr>
        <a:xfrm>
          <a:off x="1848872" y="1567930"/>
          <a:ext cx="1103433" cy="55171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Detail</a:t>
          </a:r>
          <a:endParaRPr lang="en-ZA" sz="1400" kern="1200" dirty="0"/>
        </a:p>
      </dsp:txBody>
      <dsp:txXfrm>
        <a:off x="1848872" y="1567930"/>
        <a:ext cx="1103433" cy="551716"/>
      </dsp:txXfrm>
    </dsp:sp>
    <dsp:sp modelId="{6AC3DB30-61CC-41A2-B131-8BBAFFE5D542}">
      <dsp:nvSpPr>
        <dsp:cNvPr id="0" name=""/>
        <dsp:cNvSpPr/>
      </dsp:nvSpPr>
      <dsp:spPr>
        <a:xfrm>
          <a:off x="1848872" y="2351367"/>
          <a:ext cx="1103433" cy="55171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Authorization</a:t>
          </a:r>
          <a:endParaRPr lang="en-ZA" sz="1400" kern="1200" dirty="0"/>
        </a:p>
      </dsp:txBody>
      <dsp:txXfrm>
        <a:off x="1848872" y="2351367"/>
        <a:ext cx="1103433" cy="551716"/>
      </dsp:txXfrm>
    </dsp:sp>
    <dsp:sp modelId="{62552687-6305-47DD-903C-D692F1F8E2C1}">
      <dsp:nvSpPr>
        <dsp:cNvPr id="0" name=""/>
        <dsp:cNvSpPr/>
      </dsp:nvSpPr>
      <dsp:spPr>
        <a:xfrm>
          <a:off x="1848872" y="3134805"/>
          <a:ext cx="1103433" cy="55171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Information Sources</a:t>
          </a:r>
          <a:endParaRPr lang="en-ZA" sz="1400" kern="1200" dirty="0"/>
        </a:p>
      </dsp:txBody>
      <dsp:txXfrm>
        <a:off x="1848872" y="3134805"/>
        <a:ext cx="1103433" cy="5517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698EC-99DF-4645-BE77-765173D2A6B3}">
      <dsp:nvSpPr>
        <dsp:cNvPr id="0" name=""/>
        <dsp:cNvSpPr/>
      </dsp:nvSpPr>
      <dsp:spPr>
        <a:xfrm>
          <a:off x="0" y="283135"/>
          <a:ext cx="8128000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354076" rIns="630823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Dashboard</a:t>
          </a:r>
          <a:endParaRPr lang="en-ZA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Spatial View of records</a:t>
          </a:r>
          <a:endParaRPr lang="en-ZA" sz="1700" kern="1200" dirty="0"/>
        </a:p>
      </dsp:txBody>
      <dsp:txXfrm>
        <a:off x="0" y="283135"/>
        <a:ext cx="8128000" cy="990675"/>
      </dsp:txXfrm>
    </dsp:sp>
    <dsp:sp modelId="{0E9FDAF0-0173-4146-898E-85CEDCEE2FA4}">
      <dsp:nvSpPr>
        <dsp:cNvPr id="0" name=""/>
        <dsp:cNvSpPr/>
      </dsp:nvSpPr>
      <dsp:spPr>
        <a:xfrm>
          <a:off x="406400" y="32215"/>
          <a:ext cx="5689600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GIS Viewer (Read Only)</a:t>
          </a:r>
          <a:endParaRPr lang="en-ZA" sz="1700" kern="1200" dirty="0"/>
        </a:p>
      </dsp:txBody>
      <dsp:txXfrm>
        <a:off x="430898" y="56713"/>
        <a:ext cx="5640604" cy="452844"/>
      </dsp:txXfrm>
    </dsp:sp>
    <dsp:sp modelId="{FD770B86-2F39-4A8B-8EB3-26E8A57961B6}">
      <dsp:nvSpPr>
        <dsp:cNvPr id="0" name=""/>
        <dsp:cNvSpPr/>
      </dsp:nvSpPr>
      <dsp:spPr>
        <a:xfrm>
          <a:off x="0" y="1616531"/>
          <a:ext cx="8128000" cy="214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354076" rIns="630823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Capture Polygons</a:t>
          </a:r>
          <a:endParaRPr lang="en-ZA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Automatically fetch</a:t>
          </a:r>
          <a:endParaRPr lang="en-ZA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Municipalities</a:t>
          </a:r>
          <a:endParaRPr lang="en-ZA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Province(s)</a:t>
          </a:r>
          <a:endParaRPr lang="en-ZA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SG Codes</a:t>
          </a:r>
          <a:endParaRPr lang="en-ZA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Extent</a:t>
          </a:r>
          <a:endParaRPr lang="en-ZA" sz="1700" kern="1200" dirty="0"/>
        </a:p>
      </dsp:txBody>
      <dsp:txXfrm>
        <a:off x="0" y="1616531"/>
        <a:ext cx="8128000" cy="2142000"/>
      </dsp:txXfrm>
    </dsp:sp>
    <dsp:sp modelId="{B923CD8B-2E4F-4073-A904-062FFF9FE236}">
      <dsp:nvSpPr>
        <dsp:cNvPr id="0" name=""/>
        <dsp:cNvSpPr/>
      </dsp:nvSpPr>
      <dsp:spPr>
        <a:xfrm>
          <a:off x="406400" y="1365610"/>
          <a:ext cx="5689600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GIS Viewer (Capturing)</a:t>
          </a:r>
          <a:endParaRPr lang="en-ZA" sz="1700" kern="1200" dirty="0"/>
        </a:p>
      </dsp:txBody>
      <dsp:txXfrm>
        <a:off x="430898" y="1390108"/>
        <a:ext cx="5640604" cy="452844"/>
      </dsp:txXfrm>
    </dsp:sp>
    <dsp:sp modelId="{0C267285-70E0-43E9-98D4-54A9ACDF6976}">
      <dsp:nvSpPr>
        <dsp:cNvPr id="0" name=""/>
        <dsp:cNvSpPr/>
      </dsp:nvSpPr>
      <dsp:spPr>
        <a:xfrm>
          <a:off x="0" y="4101251"/>
          <a:ext cx="8128000" cy="128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354076" rIns="630823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Configure the map in ArcGIS Pro and publish on ArcGIS Online</a:t>
          </a:r>
          <a:endParaRPr lang="en-ZA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Customized </a:t>
          </a:r>
          <a:r>
            <a:rPr lang="en-GB" sz="1700" kern="1200" dirty="0" err="1"/>
            <a:t>Javascript</a:t>
          </a:r>
          <a:r>
            <a:rPr lang="en-GB" sz="1700" kern="1200" dirty="0"/>
            <a:t> Viewer</a:t>
          </a:r>
          <a:endParaRPr lang="en-ZA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/>
            <a:t>Embedded into an iFrame/Modal Window</a:t>
          </a:r>
          <a:endParaRPr lang="en-ZA" sz="1700" kern="1200" dirty="0"/>
        </a:p>
      </dsp:txBody>
      <dsp:txXfrm>
        <a:off x="0" y="4101251"/>
        <a:ext cx="8128000" cy="1285200"/>
      </dsp:txXfrm>
    </dsp:sp>
    <dsp:sp modelId="{F383A6FA-BFFB-405E-8463-2D188117336B}">
      <dsp:nvSpPr>
        <dsp:cNvPr id="0" name=""/>
        <dsp:cNvSpPr/>
      </dsp:nvSpPr>
      <dsp:spPr>
        <a:xfrm>
          <a:off x="406400" y="3850331"/>
          <a:ext cx="5689600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Technology</a:t>
          </a:r>
          <a:endParaRPr lang="en-ZA" sz="1700" kern="1200" dirty="0"/>
        </a:p>
      </dsp:txBody>
      <dsp:txXfrm>
        <a:off x="430898" y="3874829"/>
        <a:ext cx="5640604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3B3CB-11DD-411D-9DE4-B66F624608B2}" type="datetimeFigureOut">
              <a:rPr lang="en-ZA" smtClean="0"/>
              <a:t>2023/12/08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6956B8-6C9E-4FD3-8B51-ED4DFD3C02E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0220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956B8-6C9E-4FD3-8B51-ED4DFD3C02E9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17300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8FAB-105E-4B90-E35A-7477B9398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5DA47-3D35-D211-A8AB-799874E5C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A5393-F5AE-410F-8183-1FF6835A0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EE9C-4418-4DF0-8670-340D56589566}" type="datetimeFigureOut">
              <a:rPr lang="en-ZA" smtClean="0"/>
              <a:pPr/>
              <a:t>2023/12/08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A5344-56D5-9D7F-4FE8-6DD156FF6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6FB4F-D8C0-417C-792D-7B3D2B09A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2D501-6436-4253-9F98-5A6F4C6F0204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30095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2AC01-AE9B-A5E6-4517-BE18391C6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166544-34E8-5A05-31CF-3ADC6B83D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2406C-209E-A3C8-0B5F-D4E3A5CF8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EE9C-4418-4DF0-8670-340D56589566}" type="datetimeFigureOut">
              <a:rPr lang="en-ZA" smtClean="0"/>
              <a:pPr/>
              <a:t>2023/12/08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37086-9354-D7E7-A826-13373DFBE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C9FE7-4899-8561-2BBD-C8A085BBE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2D501-6436-4253-9F98-5A6F4C6F0204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04666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D20B43-3145-261A-97B1-C231CBF3A1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5869EC-3DDB-0908-EF87-BF76F3003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94D35-2590-BCDB-B385-03CF24121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EE9C-4418-4DF0-8670-340D56589566}" type="datetimeFigureOut">
              <a:rPr lang="en-ZA" smtClean="0"/>
              <a:pPr/>
              <a:t>2023/12/08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1543B-DCC4-1E11-666F-DD4B7AB71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0D840-CD05-2190-FAD3-7F4241051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2D501-6436-4253-9F98-5A6F4C6F0204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85075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E36ED-2CD9-6925-2179-7C30B9F0E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3F67C-90D9-772C-BE80-B984FF81E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45AE5-FE71-4B09-F2DC-CB3E0F04B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EE9C-4418-4DF0-8670-340D56589566}" type="datetimeFigureOut">
              <a:rPr lang="en-ZA" smtClean="0"/>
              <a:pPr/>
              <a:t>2023/12/08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D2542-15C4-82FC-1C97-ECE6AE60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CF2A5-EB2F-65A3-4817-1B0A9F36E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2D501-6436-4253-9F98-5A6F4C6F0204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03511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39C17-3745-E91E-087F-95E333D97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86B32-B3A9-07D8-7068-DD5ED6B46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9BFCC-EBFE-70D3-50C0-53B63CF90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EE9C-4418-4DF0-8670-340D56589566}" type="datetimeFigureOut">
              <a:rPr lang="en-ZA" smtClean="0"/>
              <a:pPr/>
              <a:t>2023/12/08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02944-7439-1DFA-3D48-AF1A15A3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5ED4A-B7B2-CEB1-17CB-E5CEA8F60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2D501-6436-4253-9F98-5A6F4C6F0204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20523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303D6-ACF7-4583-BB41-79036A04F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DCA1F-32A9-FD73-125F-196DF5202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6A1842-C29D-3DC4-7F3D-34D89F1A3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38243-603D-0D64-D0F3-670CD6E67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EE9C-4418-4DF0-8670-340D56589566}" type="datetimeFigureOut">
              <a:rPr lang="en-ZA" smtClean="0"/>
              <a:pPr/>
              <a:t>2023/12/08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DEF1-34B4-4189-5DD5-CE8519DC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22F2E-6F9F-57F5-0BA3-5C403C20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2D501-6436-4253-9F98-5A6F4C6F0204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20362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DA69E-A2D7-9FED-541F-F68263F70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0D691-C0EA-D0C2-CF2F-36D7A2EB2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C2DB66-B231-0831-8D42-1DDED6A02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893044-04AA-295C-225C-F0FDC0E2CE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05C07D-C614-16E9-B526-3F54F276A4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3DAA63-8652-4008-BD0B-1C86B4BAD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EE9C-4418-4DF0-8670-340D56589566}" type="datetimeFigureOut">
              <a:rPr lang="en-ZA" smtClean="0"/>
              <a:pPr/>
              <a:t>2023/12/08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E83736-EDDD-016B-BD0C-7EA5E7DE5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9E8B14-607A-67EE-E636-700506337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2D501-6436-4253-9F98-5A6F4C6F0204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52142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95A76-36C7-56A2-B0E5-9B527D43E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83A6F5-975B-68A5-DC20-D0B9F9B13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EE9C-4418-4DF0-8670-340D56589566}" type="datetimeFigureOut">
              <a:rPr lang="en-ZA" smtClean="0"/>
              <a:pPr/>
              <a:t>2023/12/08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75A54C-5EB5-BDF2-3261-C687F9F5B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595F2C-BA47-2E85-E088-C5F860172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2D501-6436-4253-9F98-5A6F4C6F0204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61513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54F40C-6D33-49B6-25B9-3E8E975CE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EE9C-4418-4DF0-8670-340D56589566}" type="datetimeFigureOut">
              <a:rPr lang="en-ZA" smtClean="0"/>
              <a:pPr/>
              <a:t>2023/12/08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6B7FC1-8420-034F-EF52-6921DF98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9C322-A8DB-ACDE-F45D-B7EE6C63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2D501-6436-4253-9F98-5A6F4C6F0204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08444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F40F2-67BF-7DFF-8A39-770795744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A1C47-BEB6-C69A-80CA-C48A28EE7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5F62F4-4940-A866-35D9-16CF3205B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D6A64-9D90-C81F-8CFB-5369283B8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EE9C-4418-4DF0-8670-340D56589566}" type="datetimeFigureOut">
              <a:rPr lang="en-ZA" smtClean="0"/>
              <a:pPr/>
              <a:t>2023/12/08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F59CA-2C32-1035-BBE8-A945241F8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D4F312-A9EC-82F9-C541-A2D749D6A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2D501-6436-4253-9F98-5A6F4C6F0204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8963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5234D-1CF6-3A69-628D-3B100C71B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D3BC00-BD3B-EC72-C1FD-9F7D710CE7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2CAED-BAD4-E6F9-C8EE-3986FAB95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D9D1D-680F-4119-6987-E57E04B6D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EE9C-4418-4DF0-8670-340D56589566}" type="datetimeFigureOut">
              <a:rPr lang="en-ZA" smtClean="0"/>
              <a:pPr/>
              <a:t>2023/12/08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8EFBC4-2F47-35C6-1BBA-834391D5D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563B9-1D50-C48A-5E9A-C51AA859E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2D501-6436-4253-9F98-5A6F4C6F0204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80422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AF0EF0-823F-AD76-66AF-00007DDB2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F7B2B-99C2-03B3-4E9A-88A801282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4B8BA-0BC9-D034-781E-15BF09A942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DEE9C-4418-4DF0-8670-340D56589566}" type="datetimeFigureOut">
              <a:rPr lang="en-ZA" smtClean="0"/>
              <a:pPr/>
              <a:t>2023/12/08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DDE3D-2266-F870-2D51-AEA30F2A0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BB44D-EC7A-7FBB-3C9C-8265357D1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2D501-6436-4253-9F98-5A6F4C6F0204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0712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154.0.173.223/BioFin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154.0.173.223/BioFin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B67712C-5122-DE8A-E6C6-0C9DAABCD6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1598050"/>
              </p:ext>
            </p:extLst>
          </p:nvPr>
        </p:nvGraphicFramePr>
        <p:xfrm>
          <a:off x="3860800" y="59312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BB9CF5B-EEE5-D918-59C5-31C74CF2C5AB}"/>
              </a:ext>
            </a:extLst>
          </p:cNvPr>
          <p:cNvSpPr txBox="1"/>
          <p:nvPr/>
        </p:nvSpPr>
        <p:spPr>
          <a:xfrm>
            <a:off x="67112" y="3964900"/>
            <a:ext cx="3707027" cy="28931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400" dirty="0"/>
              <a:t>Confirmation of flow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GIS Capture Screens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sz="1400" dirty="0"/>
              <a:t>Detail Tab (Project/Dev level?)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sz="1400" dirty="0"/>
              <a:t>Authorization </a:t>
            </a:r>
            <a:r>
              <a:rPr lang="en-GB" sz="1400" dirty="0">
                <a:sym typeface="Wingdings" panose="05000000000000000000" pitchFamily="2" charset="2"/>
              </a:rPr>
              <a:t> Offset Tab (Offset level?)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>
                <a:sym typeface="Wingdings" panose="05000000000000000000" pitchFamily="2" charset="2"/>
              </a:rPr>
              <a:t>Attributes confirmation for each screen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sz="1400" dirty="0">
                <a:sym typeface="Wingdings" panose="05000000000000000000" pitchFamily="2" charset="2"/>
              </a:rPr>
              <a:t>Detail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sz="1400" dirty="0">
                <a:sym typeface="Wingdings" panose="05000000000000000000" pitchFamily="2" charset="2"/>
              </a:rPr>
              <a:t>Authorization</a:t>
            </a:r>
          </a:p>
          <a:p>
            <a:pPr marL="1314450" lvl="2" indent="-400050">
              <a:buFont typeface="+mj-lt"/>
              <a:buAutoNum type="romanLcPeriod"/>
            </a:pPr>
            <a:r>
              <a:rPr lang="en-GB" sz="1400" dirty="0">
                <a:sym typeface="Wingdings" panose="05000000000000000000" pitchFamily="2" charset="2"/>
              </a:rPr>
              <a:t>Offset</a:t>
            </a:r>
          </a:p>
          <a:p>
            <a:pPr marL="1771650" lvl="3" indent="-400050">
              <a:buFont typeface="Arial" panose="020B0604020202020204" pitchFamily="34" charset="0"/>
              <a:buChar char="•"/>
            </a:pPr>
            <a:r>
              <a:rPr lang="en-GB" sz="1400" dirty="0">
                <a:sym typeface="Wingdings" panose="05000000000000000000" pitchFamily="2" charset="2"/>
              </a:rPr>
              <a:t>Implementation </a:t>
            </a:r>
          </a:p>
          <a:p>
            <a:pPr marL="1314450" lvl="2" indent="-400050">
              <a:buFont typeface="+mj-lt"/>
              <a:buAutoNum type="romanLcPeriod"/>
            </a:pPr>
            <a:r>
              <a:rPr lang="en-GB" sz="1400" dirty="0"/>
              <a:t>Amendment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sz="1400" dirty="0"/>
              <a:t>Information Sources</a:t>
            </a:r>
          </a:p>
          <a:p>
            <a:pPr marL="342900" indent="-342900">
              <a:buFont typeface="+mj-lt"/>
              <a:buAutoNum type="arabicPeriod"/>
            </a:pPr>
            <a:endParaRPr lang="en-ZA" sz="1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F3396EA-AFED-27D5-1E3D-FAE26D7236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1471256"/>
              </p:ext>
            </p:extLst>
          </p:nvPr>
        </p:nvGraphicFramePr>
        <p:xfrm>
          <a:off x="-1263135" y="134779"/>
          <a:ext cx="4525319" cy="3687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88B151-9EA0-5F30-6DA2-EE86FED0FCB7}"/>
              </a:ext>
            </a:extLst>
          </p:cNvPr>
          <p:cNvCxnSpPr/>
          <p:nvPr/>
        </p:nvCxnSpPr>
        <p:spPr>
          <a:xfrm flipV="1">
            <a:off x="1652631" y="1652631"/>
            <a:ext cx="2208169" cy="325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CB9677-A4A5-7674-7FCC-24176E640DF7}"/>
              </a:ext>
            </a:extLst>
          </p:cNvPr>
          <p:cNvCxnSpPr/>
          <p:nvPr/>
        </p:nvCxnSpPr>
        <p:spPr>
          <a:xfrm>
            <a:off x="1719743" y="2751589"/>
            <a:ext cx="2449585" cy="1593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166640-EBF4-765D-9524-7D0B683F591F}"/>
              </a:ext>
            </a:extLst>
          </p:cNvPr>
          <p:cNvCxnSpPr/>
          <p:nvPr/>
        </p:nvCxnSpPr>
        <p:spPr>
          <a:xfrm>
            <a:off x="1652631" y="3548543"/>
            <a:ext cx="2709644" cy="1744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203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61BE62-4708-A0DD-895A-CA8A9D042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34009" cy="2839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96EDFF-CE51-02BD-166A-B2AF0B120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630" y="2235124"/>
            <a:ext cx="6616840" cy="46228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9914D5-471B-C575-A31C-DF5B726C7D09}"/>
              </a:ext>
            </a:extLst>
          </p:cNvPr>
          <p:cNvSpPr txBox="1"/>
          <p:nvPr/>
        </p:nvSpPr>
        <p:spPr>
          <a:xfrm>
            <a:off x="6818093" y="4043716"/>
            <a:ext cx="171347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Information Sources attributes as required</a:t>
            </a:r>
            <a:endParaRPr lang="en-Z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070DD9-712B-D176-A3A2-BFADBBB5B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977" y="0"/>
            <a:ext cx="3643323" cy="402086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8BC258-8FE8-269F-67B9-272B572FA7E1}"/>
              </a:ext>
            </a:extLst>
          </p:cNvPr>
          <p:cNvCxnSpPr>
            <a:cxnSpLocks/>
          </p:cNvCxnSpPr>
          <p:nvPr/>
        </p:nvCxnSpPr>
        <p:spPr>
          <a:xfrm flipH="1" flipV="1">
            <a:off x="6595353" y="1107704"/>
            <a:ext cx="4262747" cy="23944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32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B89EDC-F2E4-F443-4ADE-566C69F10328}"/>
              </a:ext>
            </a:extLst>
          </p:cNvPr>
          <p:cNvSpPr txBox="1"/>
          <p:nvPr/>
        </p:nvSpPr>
        <p:spPr>
          <a:xfrm>
            <a:off x="9465013" y="904672"/>
            <a:ext cx="187743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User Registration process: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Registration through this 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By default, user can only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Admin Page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User rights (activate/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deactivate)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Editable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View</a:t>
            </a:r>
            <a:endParaRPr lang="en-ZA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F05E7-749A-7486-3A04-F68DD2289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11" y="904672"/>
            <a:ext cx="8658505" cy="428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59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290A4-0909-ECAF-1E6F-5BC4C652B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29" y="-252324"/>
            <a:ext cx="9623898" cy="5000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58F26C-A922-16F1-6E24-2BE8DD231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884" y="3429000"/>
            <a:ext cx="8103142" cy="448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44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D5F0BF-357F-4E3F-54ED-263065AA9AA2}"/>
              </a:ext>
            </a:extLst>
          </p:cNvPr>
          <p:cNvSpPr txBox="1"/>
          <p:nvPr/>
        </p:nvSpPr>
        <p:spPr>
          <a:xfrm>
            <a:off x="345989" y="3549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http://139.84.229.125/biodiversity/dashboard/default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FFFD23-05E3-E28A-5C67-91060CBE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9" y="1480909"/>
            <a:ext cx="7250349" cy="31931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AEB5F0-1BE7-2E43-1CD1-3B1F3284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691" y="1023708"/>
            <a:ext cx="6928309" cy="5377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06C0EF-CE27-483B-C47F-B3F475A7EA79}"/>
              </a:ext>
            </a:extLst>
          </p:cNvPr>
          <p:cNvSpPr txBox="1"/>
          <p:nvPr/>
        </p:nvSpPr>
        <p:spPr>
          <a:xfrm>
            <a:off x="642026" y="5194570"/>
            <a:ext cx="3005846" cy="120032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Dashboard to contain: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Map viewer showing the project polygons and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Charts/Graphs</a:t>
            </a:r>
            <a:endParaRPr lang="en-ZA" dirty="0"/>
          </a:p>
        </p:txBody>
      </p:sp>
      <p:sp>
        <p:nvSpPr>
          <p:cNvPr id="6" name="Rectangle 5"/>
          <p:cNvSpPr/>
          <p:nvPr/>
        </p:nvSpPr>
        <p:spPr>
          <a:xfrm>
            <a:off x="9602563" y="0"/>
            <a:ext cx="933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>
                <a:solidFill>
                  <a:srgbClr val="FF0000"/>
                </a:solidFill>
              </a:rPr>
              <a:t>New UX</a:t>
            </a:r>
            <a:endParaRPr lang="en-ZA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65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D5F0BF-357F-4E3F-54ED-263065AA9AA2}"/>
              </a:ext>
            </a:extLst>
          </p:cNvPr>
          <p:cNvSpPr txBox="1"/>
          <p:nvPr/>
        </p:nvSpPr>
        <p:spPr>
          <a:xfrm>
            <a:off x="345989" y="3549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http://139.84.229.125/biodiversity/dashboard/default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5666D2-323C-EDA5-7453-5E4AEFBE8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02" y="989556"/>
            <a:ext cx="7908218" cy="4649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6B25CB-8CD0-1768-3C36-316CFF375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990" y="2130356"/>
            <a:ext cx="6585181" cy="38618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06C0EF-CE27-483B-C47F-B3F475A7EA79}"/>
              </a:ext>
            </a:extLst>
          </p:cNvPr>
          <p:cNvSpPr txBox="1"/>
          <p:nvPr/>
        </p:nvSpPr>
        <p:spPr>
          <a:xfrm>
            <a:off x="9186154" y="0"/>
            <a:ext cx="3005846" cy="6463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Project Info to be displayed when identifying a polygon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73743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D5F0BF-357F-4E3F-54ED-263065AA9AA2}"/>
              </a:ext>
            </a:extLst>
          </p:cNvPr>
          <p:cNvSpPr txBox="1"/>
          <p:nvPr/>
        </p:nvSpPr>
        <p:spPr>
          <a:xfrm>
            <a:off x="345989" y="3549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http://139.84.229.125/biodiversity/dashboard/default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359965-D481-AFEC-49DD-CF6885094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6" y="855109"/>
            <a:ext cx="6351037" cy="3891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69ACD-34FF-973A-6AE5-B01FC410C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917" y="3103122"/>
            <a:ext cx="6280640" cy="37548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C44A4E-D7DB-1BB7-DFE0-6354583570E6}"/>
              </a:ext>
            </a:extLst>
          </p:cNvPr>
          <p:cNvSpPr txBox="1"/>
          <p:nvPr/>
        </p:nvSpPr>
        <p:spPr>
          <a:xfrm>
            <a:off x="9186154" y="0"/>
            <a:ext cx="3005846" cy="6463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Project Info to be displayed when identifying a polygon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112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8EDC746-FC70-D162-228B-D9437612F7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908577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0860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6FA9AA-7E65-F856-C82D-FBCDAAE7B40B}"/>
              </a:ext>
            </a:extLst>
          </p:cNvPr>
          <p:cNvSpPr txBox="1"/>
          <p:nvPr/>
        </p:nvSpPr>
        <p:spPr>
          <a:xfrm>
            <a:off x="197708" y="2231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>
                <a:hlinkClick r:id="rId2"/>
              </a:rPr>
              <a:t>http://154.0.173.223/BioFin/</a:t>
            </a:r>
            <a:r>
              <a:rPr lang="en-ZA" dirty="0"/>
              <a:t>  [READ ONLY GIS VIEWER]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D7B2A-FD25-43FF-5605-F8D02C6EA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18" y="882295"/>
            <a:ext cx="10902601" cy="5617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2B0940-B14A-F708-0E6E-0E19209616D3}"/>
              </a:ext>
            </a:extLst>
          </p:cNvPr>
          <p:cNvSpPr txBox="1"/>
          <p:nvPr/>
        </p:nvSpPr>
        <p:spPr>
          <a:xfrm>
            <a:off x="741405" y="2965622"/>
            <a:ext cx="1581665" cy="101566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dirty="0"/>
              <a:t>Navigation toolbar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Zoom In/Out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Home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Current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Zoom Prev/Next</a:t>
            </a:r>
            <a:endParaRPr lang="en-ZA" sz="1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BB3F21-C602-E09B-BAEC-B77F6CC72345}"/>
              </a:ext>
            </a:extLst>
          </p:cNvPr>
          <p:cNvCxnSpPr/>
          <p:nvPr/>
        </p:nvCxnSpPr>
        <p:spPr>
          <a:xfrm flipH="1" flipV="1">
            <a:off x="601362" y="1935892"/>
            <a:ext cx="518984" cy="1178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528F0A-C76F-3AF4-79CB-52DB42F3495B}"/>
              </a:ext>
            </a:extLst>
          </p:cNvPr>
          <p:cNvSpPr txBox="1"/>
          <p:nvPr/>
        </p:nvSpPr>
        <p:spPr>
          <a:xfrm>
            <a:off x="2969740" y="1799968"/>
            <a:ext cx="1581665" cy="15696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dirty="0"/>
              <a:t>Widgets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Base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Layer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Legend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Bookmarks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Add Data</a:t>
            </a:r>
            <a:endParaRPr lang="en-ZA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F5A1BD-33D7-455A-683C-C0F632541FA0}"/>
              </a:ext>
            </a:extLst>
          </p:cNvPr>
          <p:cNvCxnSpPr>
            <a:cxnSpLocks/>
          </p:cNvCxnSpPr>
          <p:nvPr/>
        </p:nvCxnSpPr>
        <p:spPr>
          <a:xfrm flipH="1" flipV="1">
            <a:off x="1272745" y="1346886"/>
            <a:ext cx="1898823" cy="960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163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C0CF5F-8874-AB13-C08D-E7FE02119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52" y="687785"/>
            <a:ext cx="11022227" cy="58200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6FA9AA-7E65-F856-C82D-FBCDAAE7B40B}"/>
              </a:ext>
            </a:extLst>
          </p:cNvPr>
          <p:cNvSpPr txBox="1"/>
          <p:nvPr/>
        </p:nvSpPr>
        <p:spPr>
          <a:xfrm>
            <a:off x="197708" y="2231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>
                <a:hlinkClick r:id="rId3"/>
              </a:rPr>
              <a:t>http://154.0.173.223/BioFinEdit/</a:t>
            </a:r>
            <a:r>
              <a:rPr lang="en-ZA" dirty="0"/>
              <a:t>  [GIS Viewer for capturing]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B0940-B14A-F708-0E6E-0E19209616D3}"/>
              </a:ext>
            </a:extLst>
          </p:cNvPr>
          <p:cNvSpPr txBox="1"/>
          <p:nvPr/>
        </p:nvSpPr>
        <p:spPr>
          <a:xfrm>
            <a:off x="741405" y="2965622"/>
            <a:ext cx="1581665" cy="101566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dirty="0"/>
              <a:t>Navigation toolbar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Zoom In/Out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Home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Current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Zoom Prev/Next</a:t>
            </a:r>
            <a:endParaRPr lang="en-ZA" sz="1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BB3F21-C602-E09B-BAEC-B77F6CC72345}"/>
              </a:ext>
            </a:extLst>
          </p:cNvPr>
          <p:cNvCxnSpPr/>
          <p:nvPr/>
        </p:nvCxnSpPr>
        <p:spPr>
          <a:xfrm flipH="1" flipV="1">
            <a:off x="601362" y="1935892"/>
            <a:ext cx="518984" cy="1178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528F0A-C76F-3AF4-79CB-52DB42F3495B}"/>
              </a:ext>
            </a:extLst>
          </p:cNvPr>
          <p:cNvSpPr txBox="1"/>
          <p:nvPr/>
        </p:nvSpPr>
        <p:spPr>
          <a:xfrm>
            <a:off x="8151340" y="827810"/>
            <a:ext cx="1581665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dirty="0"/>
              <a:t>Widgets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Base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Layer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Legend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F5A1BD-33D7-455A-683C-C0F632541FA0}"/>
              </a:ext>
            </a:extLst>
          </p:cNvPr>
          <p:cNvCxnSpPr>
            <a:cxnSpLocks/>
          </p:cNvCxnSpPr>
          <p:nvPr/>
        </p:nvCxnSpPr>
        <p:spPr>
          <a:xfrm>
            <a:off x="9588843" y="1103870"/>
            <a:ext cx="1507525" cy="74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808D0FA-7AFB-1033-9EE2-7AAFF475D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340" y="2000417"/>
            <a:ext cx="2136737" cy="267455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00820F-4B14-9A58-4B24-84C88A0248FC}"/>
              </a:ext>
            </a:extLst>
          </p:cNvPr>
          <p:cNvCxnSpPr>
            <a:cxnSpLocks/>
          </p:cNvCxnSpPr>
          <p:nvPr/>
        </p:nvCxnSpPr>
        <p:spPr>
          <a:xfrm flipV="1">
            <a:off x="9354064" y="1934867"/>
            <a:ext cx="1672280" cy="1538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96D72373-2D2C-4F64-7B80-BB2427192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828" y="3187324"/>
            <a:ext cx="5035378" cy="321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15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037450-C2F1-35B7-19E9-F77DD252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4" y="289679"/>
            <a:ext cx="9638270" cy="49335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69BED2-322E-BCEE-8BBB-926E065C5456}"/>
              </a:ext>
            </a:extLst>
          </p:cNvPr>
          <p:cNvSpPr txBox="1"/>
          <p:nvPr/>
        </p:nvSpPr>
        <p:spPr>
          <a:xfrm>
            <a:off x="8204887" y="3293985"/>
            <a:ext cx="3707027" cy="31393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Unique Identifier – remove from the grid but keep in </a:t>
            </a:r>
            <a:r>
              <a:rPr lang="en-GB" dirty="0" err="1"/>
              <a:t>db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Sorting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Filter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Globe icon – map viewer zoomed to location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Remove </a:t>
            </a:r>
            <a:r>
              <a:rPr lang="en-GB" dirty="0">
                <a:solidFill>
                  <a:srgbClr val="FF0000"/>
                </a:solidFill>
              </a:rPr>
              <a:t>development authorization year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Date Filter (Date Range) (Permit date of issue – multiple records)</a:t>
            </a:r>
          </a:p>
          <a:p>
            <a:pPr marL="342900" indent="-342900">
              <a:buFont typeface="+mj-lt"/>
              <a:buAutoNum type="arabicPeriod"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44141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40CA7E-FE69-D2C2-FA69-3EF91FE2A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8" y="716018"/>
            <a:ext cx="9760085" cy="51277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E48DE1-4DF9-7DCC-6225-B2677368644C}"/>
              </a:ext>
            </a:extLst>
          </p:cNvPr>
          <p:cNvSpPr txBox="1"/>
          <p:nvPr/>
        </p:nvSpPr>
        <p:spPr>
          <a:xfrm>
            <a:off x="9708204" y="218873"/>
            <a:ext cx="24837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Unique Identifier – remove from the grid but keep in </a:t>
            </a:r>
            <a:r>
              <a:rPr lang="en-GB" dirty="0" err="1"/>
              <a:t>db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Sorting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Filter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Globe icon – map viewer zoomed to location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Remove </a:t>
            </a:r>
            <a:r>
              <a:rPr lang="en-GB" dirty="0">
                <a:solidFill>
                  <a:srgbClr val="FF0000"/>
                </a:solidFill>
              </a:rPr>
              <a:t>development authorization year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Date Filter (Date Range) (Permit date of issue – multiple records)</a:t>
            </a:r>
          </a:p>
          <a:p>
            <a:pPr marL="342900" indent="-342900">
              <a:buFont typeface="+mj-lt"/>
              <a:buAutoNum type="arabicPeriod"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92012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8105D-C0E9-FEEC-788C-1F35BE7C28A3}"/>
              </a:ext>
            </a:extLst>
          </p:cNvPr>
          <p:cNvSpPr txBox="1"/>
          <p:nvPr/>
        </p:nvSpPr>
        <p:spPr>
          <a:xfrm>
            <a:off x="486032" y="551935"/>
            <a:ext cx="308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Record to Offset Register</a:t>
            </a: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B1D708-7F22-B8D4-5476-D6C8EA716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63" y="1024542"/>
            <a:ext cx="9735664" cy="5730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7008AF-1432-D98C-14FF-40904C9EAD65}"/>
              </a:ext>
            </a:extLst>
          </p:cNvPr>
          <p:cNvSpPr txBox="1"/>
          <p:nvPr/>
        </p:nvSpPr>
        <p:spPr>
          <a:xfrm>
            <a:off x="5659395" y="367269"/>
            <a:ext cx="2347783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Remove Updates Tab</a:t>
            </a:r>
            <a:endParaRPr lang="en-ZA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F5D739-5BF8-1B77-0D9B-0C8B7A119AC4}"/>
              </a:ext>
            </a:extLst>
          </p:cNvPr>
          <p:cNvCxnSpPr/>
          <p:nvPr/>
        </p:nvCxnSpPr>
        <p:spPr>
          <a:xfrm flipH="1">
            <a:off x="3781168" y="617838"/>
            <a:ext cx="2067697" cy="922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A085CDB-698D-1479-E79F-64AC249D3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356" y="0"/>
            <a:ext cx="2190750" cy="2714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5DF1A8-9870-D898-8B10-55B200979975}"/>
              </a:ext>
            </a:extLst>
          </p:cNvPr>
          <p:cNvSpPr txBox="1"/>
          <p:nvPr/>
        </p:nvSpPr>
        <p:spPr>
          <a:xfrm>
            <a:off x="10510493" y="3059668"/>
            <a:ext cx="1425146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dirty="0"/>
              <a:t>Term – Project? Or Development?  </a:t>
            </a:r>
            <a:endParaRPr lang="en-ZA" sz="1400" dirty="0"/>
          </a:p>
        </p:txBody>
      </p:sp>
    </p:spTree>
    <p:extLst>
      <p:ext uri="{BB962C8B-B14F-4D97-AF65-F5344CB8AC3E}">
        <p14:creationId xmlns:p14="http://schemas.microsoft.com/office/powerpoint/2010/main" val="2791495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755B2B-ADE9-A829-68E1-CE632E3B8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850" y="43774"/>
            <a:ext cx="2343150" cy="266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BFBE8-EA73-D48B-4A80-157C1B975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11" y="313957"/>
            <a:ext cx="9594339" cy="60909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A8AF0E-5BA0-2053-EFB8-799C5D4B109A}"/>
              </a:ext>
            </a:extLst>
          </p:cNvPr>
          <p:cNvSpPr txBox="1"/>
          <p:nvPr/>
        </p:nvSpPr>
        <p:spPr>
          <a:xfrm>
            <a:off x="5086865" y="4601518"/>
            <a:ext cx="201827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Capture Location</a:t>
            </a:r>
            <a:endParaRPr lang="en-Z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FF3B4-44BC-BF0E-1D8D-D405F66BE7CD}"/>
              </a:ext>
            </a:extLst>
          </p:cNvPr>
          <p:cNvSpPr txBox="1"/>
          <p:nvPr/>
        </p:nvSpPr>
        <p:spPr>
          <a:xfrm>
            <a:off x="10223157" y="3064476"/>
            <a:ext cx="1425146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dirty="0"/>
              <a:t>GIS capturing at Project/Development level?</a:t>
            </a:r>
            <a:endParaRPr lang="en-ZA" sz="1400" dirty="0"/>
          </a:p>
        </p:txBody>
      </p:sp>
    </p:spTree>
    <p:extLst>
      <p:ext uri="{BB962C8B-B14F-4D97-AF65-F5344CB8AC3E}">
        <p14:creationId xmlns:p14="http://schemas.microsoft.com/office/powerpoint/2010/main" val="1344609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7BE1AB-C675-0325-43E9-F4610E71DF51}"/>
              </a:ext>
            </a:extLst>
          </p:cNvPr>
          <p:cNvSpPr txBox="1"/>
          <p:nvPr/>
        </p:nvSpPr>
        <p:spPr>
          <a:xfrm>
            <a:off x="4831492" y="194275"/>
            <a:ext cx="201827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Capture Location</a:t>
            </a:r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3BC5A-13E4-6671-4343-FE2948687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52" y="687785"/>
            <a:ext cx="11022227" cy="58200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1537B5-4D45-6E58-4B56-033A2C956BA5}"/>
              </a:ext>
            </a:extLst>
          </p:cNvPr>
          <p:cNvSpPr txBox="1"/>
          <p:nvPr/>
        </p:nvSpPr>
        <p:spPr>
          <a:xfrm>
            <a:off x="741405" y="2965622"/>
            <a:ext cx="1581665" cy="101566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dirty="0"/>
              <a:t>Navigation toolbar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Zoom In/Out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Home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Current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Zoom Prev/Next</a:t>
            </a:r>
            <a:endParaRPr lang="en-ZA" sz="12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439BD6-93D8-D0BD-1699-06E6D5F71FD9}"/>
              </a:ext>
            </a:extLst>
          </p:cNvPr>
          <p:cNvCxnSpPr/>
          <p:nvPr/>
        </p:nvCxnSpPr>
        <p:spPr>
          <a:xfrm flipH="1" flipV="1">
            <a:off x="601362" y="1935892"/>
            <a:ext cx="518984" cy="1178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E1D3B3C-2774-53F1-68B0-5C65D503F7C5}"/>
              </a:ext>
            </a:extLst>
          </p:cNvPr>
          <p:cNvSpPr txBox="1"/>
          <p:nvPr/>
        </p:nvSpPr>
        <p:spPr>
          <a:xfrm>
            <a:off x="8151340" y="827810"/>
            <a:ext cx="1581665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dirty="0"/>
              <a:t>Widgets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Base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Layer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Legend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E74EA-CA42-6838-FADD-17473F6C9F52}"/>
              </a:ext>
            </a:extLst>
          </p:cNvPr>
          <p:cNvCxnSpPr>
            <a:cxnSpLocks/>
          </p:cNvCxnSpPr>
          <p:nvPr/>
        </p:nvCxnSpPr>
        <p:spPr>
          <a:xfrm>
            <a:off x="9588843" y="1103870"/>
            <a:ext cx="1507525" cy="74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195F505-851D-33C4-829A-C3F15C2A7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340" y="2000417"/>
            <a:ext cx="2136737" cy="267455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F70E17-CB90-BB5F-511E-E5C8D03A0D44}"/>
              </a:ext>
            </a:extLst>
          </p:cNvPr>
          <p:cNvCxnSpPr>
            <a:cxnSpLocks/>
          </p:cNvCxnSpPr>
          <p:nvPr/>
        </p:nvCxnSpPr>
        <p:spPr>
          <a:xfrm flipV="1">
            <a:off x="9354064" y="1934867"/>
            <a:ext cx="1672280" cy="1538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34882FE-13C7-2060-B1AC-FC9410E30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828" y="3187324"/>
            <a:ext cx="5035378" cy="32183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B6451F-41BF-17EE-FBB5-EEFD65AD447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9354064" y="59852"/>
            <a:ext cx="2837936" cy="134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4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232E5E-237A-CF75-011B-F2E8DDD68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247" y="136187"/>
            <a:ext cx="3093753" cy="1050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77D137-839D-95A6-6F92-1D45764EF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844684" cy="27042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18E2A5-1191-5F88-577F-ABC2A7231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462" y="2090979"/>
            <a:ext cx="6097076" cy="463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80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4CDF5D-E9CF-D8BC-AC58-AD55DC49F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23" y="2350362"/>
            <a:ext cx="9780188" cy="394825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7FE9745-87B0-981C-F6B7-2438D9A5DF44}"/>
              </a:ext>
            </a:extLst>
          </p:cNvPr>
          <p:cNvSpPr/>
          <p:nvPr/>
        </p:nvSpPr>
        <p:spPr>
          <a:xfrm>
            <a:off x="8388486" y="4173427"/>
            <a:ext cx="1546698" cy="1614792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E8788-74F5-B754-7D3F-6266C9248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263" y="0"/>
            <a:ext cx="4232189" cy="181781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08F943-7FC0-F902-1E2F-D54E74D8D6B6}"/>
              </a:ext>
            </a:extLst>
          </p:cNvPr>
          <p:cNvCxnSpPr/>
          <p:nvPr/>
        </p:nvCxnSpPr>
        <p:spPr>
          <a:xfrm flipH="1">
            <a:off x="9292281" y="908907"/>
            <a:ext cx="1878227" cy="4071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240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EEA4E1-8924-93B6-81DC-8D4F09B55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91" y="249113"/>
            <a:ext cx="7052769" cy="565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986C45-7F1E-9958-87E8-F58FA18BCA4D}"/>
              </a:ext>
            </a:extLst>
          </p:cNvPr>
          <p:cNvSpPr txBox="1"/>
          <p:nvPr/>
        </p:nvSpPr>
        <p:spPr>
          <a:xfrm>
            <a:off x="3513438" y="3958967"/>
            <a:ext cx="201827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Capture Location</a:t>
            </a:r>
            <a:endParaRPr lang="en-Z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133350-D70D-F825-BD82-6CD4060B00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8"/>
          <a:stretch/>
        </p:blipFill>
        <p:spPr>
          <a:xfrm>
            <a:off x="7637065" y="32394"/>
            <a:ext cx="4414302" cy="237305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0F612B-AF7B-3599-DF75-63B7BA33F130}"/>
              </a:ext>
            </a:extLst>
          </p:cNvPr>
          <p:cNvCxnSpPr>
            <a:cxnSpLocks/>
          </p:cNvCxnSpPr>
          <p:nvPr/>
        </p:nvCxnSpPr>
        <p:spPr>
          <a:xfrm flipH="1">
            <a:off x="4926227" y="1013254"/>
            <a:ext cx="6433751" cy="3188043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839039-B2B6-DF52-821A-25CD81C54A62}"/>
              </a:ext>
            </a:extLst>
          </p:cNvPr>
          <p:cNvCxnSpPr>
            <a:cxnSpLocks/>
          </p:cNvCxnSpPr>
          <p:nvPr/>
        </p:nvCxnSpPr>
        <p:spPr>
          <a:xfrm flipH="1">
            <a:off x="4522573" y="402241"/>
            <a:ext cx="6837405" cy="1492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B5474B-22F3-D48C-5B56-563AE27FC564}"/>
              </a:ext>
            </a:extLst>
          </p:cNvPr>
          <p:cNvSpPr txBox="1"/>
          <p:nvPr/>
        </p:nvSpPr>
        <p:spPr>
          <a:xfrm>
            <a:off x="8482034" y="3990887"/>
            <a:ext cx="2084173" cy="147732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Implementation attributes either to follow the same screen or a new modal window</a:t>
            </a:r>
            <a:endParaRPr lang="en-Z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449E3E-57C1-6A91-F6B3-0A55FC913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227" y="4531258"/>
            <a:ext cx="3592598" cy="19837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0377A4E-BC95-29DE-78C6-8D2CDCE98B99}"/>
              </a:ext>
            </a:extLst>
          </p:cNvPr>
          <p:cNvSpPr txBox="1"/>
          <p:nvPr/>
        </p:nvSpPr>
        <p:spPr>
          <a:xfrm>
            <a:off x="7617060" y="2532443"/>
            <a:ext cx="2084173" cy="92333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GIS capture screen? At offset level?</a:t>
            </a:r>
            <a:endParaRPr lang="en-ZA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0343FF5-6B56-D8EC-4A18-552CDF98D8FD}"/>
              </a:ext>
            </a:extLst>
          </p:cNvPr>
          <p:cNvCxnSpPr>
            <a:cxnSpLocks/>
          </p:cNvCxnSpPr>
          <p:nvPr/>
        </p:nvCxnSpPr>
        <p:spPr>
          <a:xfrm flipH="1">
            <a:off x="8143102" y="1709352"/>
            <a:ext cx="3389281" cy="3604053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7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C04AD9-A66B-A9F8-2449-B1A807FE3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64999" cy="4505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E78210-F951-08CD-0023-2DC2FD5625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76"/>
          <a:stretch/>
        </p:blipFill>
        <p:spPr>
          <a:xfrm>
            <a:off x="2412460" y="2992787"/>
            <a:ext cx="6722218" cy="2882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AB1FCF-5930-3E86-075B-04F463B21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413" y="1"/>
            <a:ext cx="4098587" cy="211219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830F15-CEB0-A30B-8D9D-6FEFFFCE0C3F}"/>
              </a:ext>
            </a:extLst>
          </p:cNvPr>
          <p:cNvCxnSpPr/>
          <p:nvPr/>
        </p:nvCxnSpPr>
        <p:spPr>
          <a:xfrm flipH="1">
            <a:off x="4737370" y="1391055"/>
            <a:ext cx="6712085" cy="1060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87C966-E20A-BD56-0BB1-25702F75ABB7}"/>
              </a:ext>
            </a:extLst>
          </p:cNvPr>
          <p:cNvSpPr txBox="1"/>
          <p:nvPr/>
        </p:nvSpPr>
        <p:spPr>
          <a:xfrm>
            <a:off x="7421208" y="3019560"/>
            <a:ext cx="171347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Amendment attributes as required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1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</TotalTime>
  <Words>474</Words>
  <Application>Microsoft Office PowerPoint</Application>
  <PresentationFormat>Widescreen</PresentationFormat>
  <Paragraphs>116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Rajesh Nooka</dc:creator>
  <cp:lastModifiedBy>Rajesh Nooka</cp:lastModifiedBy>
  <cp:revision>92</cp:revision>
  <dcterms:created xsi:type="dcterms:W3CDTF">2023-10-25T12:47:59Z</dcterms:created>
  <dcterms:modified xsi:type="dcterms:W3CDTF">2023-12-08T09:27:30Z</dcterms:modified>
</cp:coreProperties>
</file>